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tif" ContentType="image/tif"/>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Lst>
  <p:notesMasterIdLst>
    <p:notesMasterId r:id="rId29"/>
  </p:notesMasterIdLst>
  <p:sldIdLst>
    <p:sldId id="256" r:id="rId3"/>
    <p:sldId id="263" r:id="rId4"/>
    <p:sldId id="262" r:id="rId5"/>
    <p:sldId id="277" r:id="rId6"/>
    <p:sldId id="264" r:id="rId7"/>
    <p:sldId id="297" r:id="rId8"/>
    <p:sldId id="268" r:id="rId9"/>
    <p:sldId id="269" r:id="rId10"/>
    <p:sldId id="270" r:id="rId11"/>
    <p:sldId id="274" r:id="rId12"/>
    <p:sldId id="275" r:id="rId13"/>
    <p:sldId id="290" r:id="rId14"/>
    <p:sldId id="278" r:id="rId15"/>
    <p:sldId id="280" r:id="rId16"/>
    <p:sldId id="279" r:id="rId17"/>
    <p:sldId id="281" r:id="rId18"/>
    <p:sldId id="282" r:id="rId19"/>
    <p:sldId id="284" r:id="rId20"/>
    <p:sldId id="283" r:id="rId21"/>
    <p:sldId id="285" r:id="rId22"/>
    <p:sldId id="287" r:id="rId23"/>
    <p:sldId id="288" r:id="rId24"/>
    <p:sldId id="295" r:id="rId25"/>
    <p:sldId id="296" r:id="rId26"/>
    <p:sldId id="289" r:id="rId27"/>
    <p:sldId id="298" r:id="rId28"/>
  </p:sldIdLst>
  <p:sldSz cx="24384000" cy="13716000"/>
  <p:notesSz cx="6858000" cy="9144000"/>
  <p:embeddedFontLst>
    <p:embeddedFont>
      <p:font typeface="Calibri" panose="020F0502020204030204" pitchFamily="34" charset="0"/>
      <p:regular r:id="rId30"/>
      <p:bold r:id="rId31"/>
      <p:italic r:id="rId32"/>
      <p:boldItalic r:id="rId33"/>
    </p:embeddedFont>
    <p:embeddedFont>
      <p:font typeface="Lato" panose="020F0502020204030203" pitchFamily="34" charset="0"/>
      <p:regular r:id="rId34"/>
      <p:bold r:id="rId35"/>
      <p:italic r:id="rId36"/>
      <p:boldItalic r:id="rId37"/>
    </p:embeddedFont>
    <p:embeddedFont>
      <p:font typeface="Merriweather Sans" pitchFamily="2" charset="0"/>
      <p:regular r:id="rId38"/>
      <p:bold r:id="rId39"/>
      <p:italic r:id="rId40"/>
      <p:boldItalic r:id="rId41"/>
    </p:embeddedFont>
    <p:embeddedFont>
      <p:font typeface="Source Sans Pro" panose="020B0503030403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698" y="38"/>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6.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image" Target="../media/image46.png"/><Relationship Id="rId4" Type="http://schemas.openxmlformats.org/officeDocument/2006/relationships/image" Target="../media/image4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image" Target="../media/image46.png"/><Relationship Id="rId4" Type="http://schemas.openxmlformats.org/officeDocument/2006/relationships/image" Target="../media/image49.jpg"/></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227CC0-EF75-49F5-8A86-4BDF7AB55B6B}" type="doc">
      <dgm:prSet loTypeId="urn:microsoft.com/office/officeart/2005/8/layout/chevron2" loCatId="list" qsTypeId="urn:microsoft.com/office/officeart/2005/8/quickstyle/simple1" qsCatId="simple" csTypeId="urn:microsoft.com/office/officeart/2005/8/colors/accent4_4" csCatId="accent4" phldr="1"/>
      <dgm:spPr/>
      <dgm:t>
        <a:bodyPr/>
        <a:lstStyle/>
        <a:p>
          <a:endParaRPr lang="en-US"/>
        </a:p>
      </dgm:t>
    </dgm:pt>
    <dgm:pt modelId="{91BFD240-6510-4C9F-B746-355FF1D7763E}">
      <dgm:prSet phldrT="[Text]"/>
      <dgm:spPr/>
      <dgm:t>
        <a:bodyPr/>
        <a:lstStyle/>
        <a:p>
          <a:r>
            <a:rPr lang="en-US" dirty="0"/>
            <a:t>Specific</a:t>
          </a:r>
        </a:p>
      </dgm:t>
    </dgm:pt>
    <dgm:pt modelId="{6332FE60-468A-4786-9486-7D676CEA158A}" type="parTrans" cxnId="{923D7F56-5913-4BB7-93A1-B52F7C7152C6}">
      <dgm:prSet/>
      <dgm:spPr/>
      <dgm:t>
        <a:bodyPr/>
        <a:lstStyle/>
        <a:p>
          <a:endParaRPr lang="en-US"/>
        </a:p>
      </dgm:t>
    </dgm:pt>
    <dgm:pt modelId="{99DA55ED-0FA6-4237-8A35-2D1DC4E55516}" type="sibTrans" cxnId="{923D7F56-5913-4BB7-93A1-B52F7C7152C6}">
      <dgm:prSet/>
      <dgm:spPr/>
      <dgm:t>
        <a:bodyPr/>
        <a:lstStyle/>
        <a:p>
          <a:endParaRPr lang="en-US"/>
        </a:p>
      </dgm:t>
    </dgm:pt>
    <dgm:pt modelId="{79E7D525-F3FE-4CC5-920D-31E0E69718C2}">
      <dgm:prSet phldrT="[Text]" custT="1"/>
      <dgm:spPr/>
      <dgm:t>
        <a:bodyPr/>
        <a:lstStyle/>
        <a:p>
          <a:pPr>
            <a:buFont typeface="Arial" panose="020B0604020202020204" pitchFamily="34" charset="0"/>
            <a:buChar char="•"/>
          </a:pPr>
          <a:r>
            <a:rPr lang="en-US" sz="2400" b="0" i="0" u="none" dirty="0"/>
            <a:t>Building brand awareness among potential customers targeting 21 - 35 years old people, currently neglected</a:t>
          </a:r>
          <a:endParaRPr lang="en-US" sz="2400" dirty="0"/>
        </a:p>
      </dgm:t>
    </dgm:pt>
    <dgm:pt modelId="{F8BD643B-C40C-49DB-9124-F773862AC26B}" type="parTrans" cxnId="{C69217B4-A211-4A41-BFB7-1762B2E04FFE}">
      <dgm:prSet/>
      <dgm:spPr/>
      <dgm:t>
        <a:bodyPr/>
        <a:lstStyle/>
        <a:p>
          <a:endParaRPr lang="en-US"/>
        </a:p>
      </dgm:t>
    </dgm:pt>
    <dgm:pt modelId="{FEC4CDC1-FF89-4D12-AD46-58C0A376C452}" type="sibTrans" cxnId="{C69217B4-A211-4A41-BFB7-1762B2E04FFE}">
      <dgm:prSet/>
      <dgm:spPr/>
      <dgm:t>
        <a:bodyPr/>
        <a:lstStyle/>
        <a:p>
          <a:endParaRPr lang="en-US"/>
        </a:p>
      </dgm:t>
    </dgm:pt>
    <dgm:pt modelId="{A3C2519F-2827-4E3F-8567-899CA21ED8BF}">
      <dgm:prSet phldrT="[Text]"/>
      <dgm:spPr/>
      <dgm:t>
        <a:bodyPr/>
        <a:lstStyle/>
        <a:p>
          <a:r>
            <a:rPr lang="en-US" dirty="0"/>
            <a:t>Measurable</a:t>
          </a:r>
        </a:p>
      </dgm:t>
    </dgm:pt>
    <dgm:pt modelId="{E357949F-B040-4E3F-9D05-5DFAA1AB82D4}" type="parTrans" cxnId="{741ACACF-2AB7-42BA-A5DC-DBEB50B60A3C}">
      <dgm:prSet/>
      <dgm:spPr/>
      <dgm:t>
        <a:bodyPr/>
        <a:lstStyle/>
        <a:p>
          <a:endParaRPr lang="en-US"/>
        </a:p>
      </dgm:t>
    </dgm:pt>
    <dgm:pt modelId="{A218993E-6389-41F5-9D5C-7815FF57FB26}" type="sibTrans" cxnId="{741ACACF-2AB7-42BA-A5DC-DBEB50B60A3C}">
      <dgm:prSet/>
      <dgm:spPr/>
      <dgm:t>
        <a:bodyPr/>
        <a:lstStyle/>
        <a:p>
          <a:endParaRPr lang="en-US"/>
        </a:p>
      </dgm:t>
    </dgm:pt>
    <dgm:pt modelId="{80AE9AB8-4A4D-411E-95DA-636388CE3ED3}">
      <dgm:prSet phldrT="[Text]" custT="1"/>
      <dgm:spPr/>
      <dgm:t>
        <a:bodyPr/>
        <a:lstStyle/>
        <a:p>
          <a:r>
            <a:rPr lang="en-US" sz="2400" b="0" i="0" u="none" dirty="0"/>
            <a:t>The paid campaigns can be analyzed and the YOY comparison can be compared to check the numbers of CPA, ROI, ROAS, etc.</a:t>
          </a:r>
          <a:endParaRPr lang="en-US" sz="2400" dirty="0"/>
        </a:p>
      </dgm:t>
    </dgm:pt>
    <dgm:pt modelId="{F7C7628E-3F92-463B-9884-AD3900FD586F}" type="parTrans" cxnId="{90029B9B-ABDE-4805-AB35-D5AD16458639}">
      <dgm:prSet/>
      <dgm:spPr/>
      <dgm:t>
        <a:bodyPr/>
        <a:lstStyle/>
        <a:p>
          <a:endParaRPr lang="en-US"/>
        </a:p>
      </dgm:t>
    </dgm:pt>
    <dgm:pt modelId="{5FCE9B27-8C65-47BF-A207-3A172C0FEAA7}" type="sibTrans" cxnId="{90029B9B-ABDE-4805-AB35-D5AD16458639}">
      <dgm:prSet/>
      <dgm:spPr/>
      <dgm:t>
        <a:bodyPr/>
        <a:lstStyle/>
        <a:p>
          <a:endParaRPr lang="en-US"/>
        </a:p>
      </dgm:t>
    </dgm:pt>
    <dgm:pt modelId="{80505768-EBB1-4638-8896-F099EAB937E5}">
      <dgm:prSet phldrT="[Text]"/>
      <dgm:spPr/>
      <dgm:t>
        <a:bodyPr/>
        <a:lstStyle/>
        <a:p>
          <a:r>
            <a:rPr lang="en-US" dirty="0"/>
            <a:t>Achievable </a:t>
          </a:r>
        </a:p>
      </dgm:t>
    </dgm:pt>
    <dgm:pt modelId="{DEA35BDB-323B-4779-88DF-AECD498372BF}" type="parTrans" cxnId="{A373B75C-4DE5-4DC8-9B5D-65095FE98210}">
      <dgm:prSet/>
      <dgm:spPr/>
      <dgm:t>
        <a:bodyPr/>
        <a:lstStyle/>
        <a:p>
          <a:endParaRPr lang="en-US"/>
        </a:p>
      </dgm:t>
    </dgm:pt>
    <dgm:pt modelId="{40C4353A-FAB1-426A-829C-8C09AAD18510}" type="sibTrans" cxnId="{A373B75C-4DE5-4DC8-9B5D-65095FE98210}">
      <dgm:prSet/>
      <dgm:spPr/>
      <dgm:t>
        <a:bodyPr/>
        <a:lstStyle/>
        <a:p>
          <a:endParaRPr lang="en-US"/>
        </a:p>
      </dgm:t>
    </dgm:pt>
    <dgm:pt modelId="{0C649675-E974-4226-8414-64FE196FA1A2}">
      <dgm:prSet phldrT="[Text]" custT="1"/>
      <dgm:spPr/>
      <dgm:t>
        <a:bodyPr/>
        <a:lstStyle/>
        <a:p>
          <a:r>
            <a:rPr lang="en-US" sz="2400" b="0" i="0" u="none" dirty="0"/>
            <a:t>The goal can be easily achieved if the strategy is built with proper amalgamation of customer needs and product requirements</a:t>
          </a:r>
          <a:endParaRPr lang="en-US" sz="2400" dirty="0"/>
        </a:p>
      </dgm:t>
    </dgm:pt>
    <dgm:pt modelId="{30FCE36A-E904-4F33-A673-1EB5E6F390DC}" type="parTrans" cxnId="{38B71B9D-25C5-498C-B85B-E4EBCCE407F6}">
      <dgm:prSet/>
      <dgm:spPr/>
      <dgm:t>
        <a:bodyPr/>
        <a:lstStyle/>
        <a:p>
          <a:endParaRPr lang="en-US"/>
        </a:p>
      </dgm:t>
    </dgm:pt>
    <dgm:pt modelId="{08E65D97-8EE2-441E-94D0-34FEDD81B24E}" type="sibTrans" cxnId="{38B71B9D-25C5-498C-B85B-E4EBCCE407F6}">
      <dgm:prSet/>
      <dgm:spPr/>
      <dgm:t>
        <a:bodyPr/>
        <a:lstStyle/>
        <a:p>
          <a:endParaRPr lang="en-US"/>
        </a:p>
      </dgm:t>
    </dgm:pt>
    <dgm:pt modelId="{44D1A109-5120-4256-A4FC-0255DFC37F4A}">
      <dgm:prSet phldrT="[Text]"/>
      <dgm:spPr/>
      <dgm:t>
        <a:bodyPr/>
        <a:lstStyle/>
        <a:p>
          <a:r>
            <a:rPr lang="en-US" dirty="0"/>
            <a:t>Relevant</a:t>
          </a:r>
        </a:p>
      </dgm:t>
    </dgm:pt>
    <dgm:pt modelId="{12FB9EDA-F3CA-4E3C-BD17-0548EE4677D2}" type="parTrans" cxnId="{CEF6D96B-71D9-4563-A073-F07DC30CBDF7}">
      <dgm:prSet/>
      <dgm:spPr/>
      <dgm:t>
        <a:bodyPr/>
        <a:lstStyle/>
        <a:p>
          <a:endParaRPr lang="en-US"/>
        </a:p>
      </dgm:t>
    </dgm:pt>
    <dgm:pt modelId="{EAE11266-AD7E-4CB4-811C-1845A6DABD43}" type="sibTrans" cxnId="{CEF6D96B-71D9-4563-A073-F07DC30CBDF7}">
      <dgm:prSet/>
      <dgm:spPr/>
      <dgm:t>
        <a:bodyPr/>
        <a:lstStyle/>
        <a:p>
          <a:endParaRPr lang="en-US"/>
        </a:p>
      </dgm:t>
    </dgm:pt>
    <dgm:pt modelId="{580DD261-97DF-431D-928B-3DABB0F0BA0D}">
      <dgm:prSet phldrT="[Text]"/>
      <dgm:spPr/>
      <dgm:t>
        <a:bodyPr/>
        <a:lstStyle/>
        <a:p>
          <a:r>
            <a:rPr lang="en-US" dirty="0"/>
            <a:t>Timely</a:t>
          </a:r>
        </a:p>
      </dgm:t>
    </dgm:pt>
    <dgm:pt modelId="{EBC2E8E4-1645-4489-A859-6987208802E7}" type="parTrans" cxnId="{00B1112C-ADD6-4D2B-A2C9-B13E33D7D043}">
      <dgm:prSet/>
      <dgm:spPr/>
      <dgm:t>
        <a:bodyPr/>
        <a:lstStyle/>
        <a:p>
          <a:endParaRPr lang="en-US"/>
        </a:p>
      </dgm:t>
    </dgm:pt>
    <dgm:pt modelId="{1E5F4BC0-675A-44A4-A026-D875C1735D85}" type="sibTrans" cxnId="{00B1112C-ADD6-4D2B-A2C9-B13E33D7D043}">
      <dgm:prSet/>
      <dgm:spPr/>
      <dgm:t>
        <a:bodyPr/>
        <a:lstStyle/>
        <a:p>
          <a:endParaRPr lang="en-US"/>
        </a:p>
      </dgm:t>
    </dgm:pt>
    <dgm:pt modelId="{CA8DF4FA-CFC2-4D4E-A7FE-5A11BBBD39D1}">
      <dgm:prSet phldrT="[Text]" custT="1"/>
      <dgm:spPr/>
      <dgm:t>
        <a:bodyPr/>
        <a:lstStyle/>
        <a:p>
          <a:endParaRPr lang="en-US" sz="2400" dirty="0"/>
        </a:p>
      </dgm:t>
    </dgm:pt>
    <dgm:pt modelId="{0985ADF8-51ED-4CEF-B78E-68411EF1CD56}" type="parTrans" cxnId="{4EA7CBEC-7ACB-4F82-A449-D8570A3A71D5}">
      <dgm:prSet/>
      <dgm:spPr/>
      <dgm:t>
        <a:bodyPr/>
        <a:lstStyle/>
        <a:p>
          <a:endParaRPr lang="en-US"/>
        </a:p>
      </dgm:t>
    </dgm:pt>
    <dgm:pt modelId="{DF253C6D-1A47-4151-BC57-7575B5FE3F1F}" type="sibTrans" cxnId="{4EA7CBEC-7ACB-4F82-A449-D8570A3A71D5}">
      <dgm:prSet/>
      <dgm:spPr/>
      <dgm:t>
        <a:bodyPr/>
        <a:lstStyle/>
        <a:p>
          <a:endParaRPr lang="en-US"/>
        </a:p>
      </dgm:t>
    </dgm:pt>
    <dgm:pt modelId="{A61F9A53-9262-4945-9D61-0FD0BA3BBC8C}">
      <dgm:prSet phldrT="[Text]" custT="1"/>
      <dgm:spPr/>
      <dgm:t>
        <a:bodyPr/>
        <a:lstStyle/>
        <a:p>
          <a:r>
            <a:rPr lang="en-US" sz="2400" dirty="0"/>
            <a:t>The goal will help in achieving the overall success metric and revenue of Wayfair which can expand the horizon to target new avenues and markets</a:t>
          </a:r>
        </a:p>
      </dgm:t>
    </dgm:pt>
    <dgm:pt modelId="{2C9AA32C-3BF6-442C-85E2-8114BC889AE9}" type="parTrans" cxnId="{BEEBDCAB-62F7-409B-A397-DD9C39CB3CB4}">
      <dgm:prSet/>
      <dgm:spPr/>
      <dgm:t>
        <a:bodyPr/>
        <a:lstStyle/>
        <a:p>
          <a:endParaRPr lang="en-US"/>
        </a:p>
      </dgm:t>
    </dgm:pt>
    <dgm:pt modelId="{17B3F9E7-9F91-40E7-967A-1ED59DA5A143}" type="sibTrans" cxnId="{BEEBDCAB-62F7-409B-A397-DD9C39CB3CB4}">
      <dgm:prSet/>
      <dgm:spPr/>
      <dgm:t>
        <a:bodyPr/>
        <a:lstStyle/>
        <a:p>
          <a:endParaRPr lang="en-US"/>
        </a:p>
      </dgm:t>
    </dgm:pt>
    <dgm:pt modelId="{FB29B194-A859-4F1D-BB1D-BB6B771EC25C}">
      <dgm:prSet phldrT="[Text]"/>
      <dgm:spPr/>
      <dgm:t>
        <a:bodyPr/>
        <a:lstStyle/>
        <a:p>
          <a:r>
            <a:rPr lang="en-US" dirty="0"/>
            <a:t>SMART GOAL</a:t>
          </a:r>
        </a:p>
      </dgm:t>
    </dgm:pt>
    <dgm:pt modelId="{1A1FA504-C192-4B3F-A6B1-3420A612642F}" type="parTrans" cxnId="{60E77E78-8266-4962-B6E3-E87E6E8129CD}">
      <dgm:prSet/>
      <dgm:spPr/>
      <dgm:t>
        <a:bodyPr/>
        <a:lstStyle/>
        <a:p>
          <a:endParaRPr lang="en-US"/>
        </a:p>
      </dgm:t>
    </dgm:pt>
    <dgm:pt modelId="{8EF40492-C40A-4003-A881-E00FF9E47C7F}" type="sibTrans" cxnId="{60E77E78-8266-4962-B6E3-E87E6E8129CD}">
      <dgm:prSet/>
      <dgm:spPr/>
      <dgm:t>
        <a:bodyPr/>
        <a:lstStyle/>
        <a:p>
          <a:endParaRPr lang="en-US"/>
        </a:p>
      </dgm:t>
    </dgm:pt>
    <dgm:pt modelId="{7E0A5EC5-B463-4597-AE16-72C487DAF9A7}">
      <dgm:prSet phldrT="[Text]" custT="1"/>
      <dgm:spPr/>
      <dgm:t>
        <a:bodyPr/>
        <a:lstStyle/>
        <a:p>
          <a:endParaRPr lang="en-US" sz="2400" dirty="0"/>
        </a:p>
      </dgm:t>
    </dgm:pt>
    <dgm:pt modelId="{6E9FEB39-3884-4CAB-863B-BAF0DBF2B6D6}" type="parTrans" cxnId="{FFCEB350-AC88-4488-B286-FAAA01D98E31}">
      <dgm:prSet/>
      <dgm:spPr/>
      <dgm:t>
        <a:bodyPr/>
        <a:lstStyle/>
        <a:p>
          <a:endParaRPr lang="en-US"/>
        </a:p>
      </dgm:t>
    </dgm:pt>
    <dgm:pt modelId="{0B3370E3-ADDD-461A-81A2-FF3B5C29201F}" type="sibTrans" cxnId="{FFCEB350-AC88-4488-B286-FAAA01D98E31}">
      <dgm:prSet/>
      <dgm:spPr/>
      <dgm:t>
        <a:bodyPr/>
        <a:lstStyle/>
        <a:p>
          <a:endParaRPr lang="en-US"/>
        </a:p>
      </dgm:t>
    </dgm:pt>
    <dgm:pt modelId="{BC7E49BD-E135-4780-84C9-B6F4C4DFB558}">
      <dgm:prSet phldrT="[Text]" custT="1"/>
      <dgm:spPr/>
      <dgm:t>
        <a:bodyPr/>
        <a:lstStyle/>
        <a:p>
          <a:endParaRPr lang="en-US" sz="2400" dirty="0"/>
        </a:p>
      </dgm:t>
    </dgm:pt>
    <dgm:pt modelId="{12322D4A-3AE6-4753-909A-C48BBA065022}" type="parTrans" cxnId="{BADC0BC6-D075-4E6F-973E-F6408EC0F58E}">
      <dgm:prSet/>
      <dgm:spPr/>
      <dgm:t>
        <a:bodyPr/>
        <a:lstStyle/>
        <a:p>
          <a:endParaRPr lang="en-US"/>
        </a:p>
      </dgm:t>
    </dgm:pt>
    <dgm:pt modelId="{FC067A00-D434-4C2B-A8CF-BD8182D7D3B9}" type="sibTrans" cxnId="{BADC0BC6-D075-4E6F-973E-F6408EC0F58E}">
      <dgm:prSet/>
      <dgm:spPr/>
      <dgm:t>
        <a:bodyPr/>
        <a:lstStyle/>
        <a:p>
          <a:endParaRPr lang="en-US"/>
        </a:p>
      </dgm:t>
    </dgm:pt>
    <dgm:pt modelId="{99425B59-1733-4DCF-8C2D-3373D3544B74}">
      <dgm:prSet phldrT="[Text]"/>
      <dgm:spPr/>
      <dgm:t>
        <a:bodyPr/>
        <a:lstStyle/>
        <a:p>
          <a:endParaRPr lang="en-US" sz="1800" dirty="0"/>
        </a:p>
      </dgm:t>
    </dgm:pt>
    <dgm:pt modelId="{CC6BC806-8BD0-45D0-B686-7CE67A924589}" type="parTrans" cxnId="{77099A11-BEF3-4BE4-914D-F007BB88925C}">
      <dgm:prSet/>
      <dgm:spPr/>
      <dgm:t>
        <a:bodyPr/>
        <a:lstStyle/>
        <a:p>
          <a:endParaRPr lang="en-US"/>
        </a:p>
      </dgm:t>
    </dgm:pt>
    <dgm:pt modelId="{54BC8E22-8862-4B82-A074-3342631FE46C}" type="sibTrans" cxnId="{77099A11-BEF3-4BE4-914D-F007BB88925C}">
      <dgm:prSet/>
      <dgm:spPr/>
      <dgm:t>
        <a:bodyPr/>
        <a:lstStyle/>
        <a:p>
          <a:endParaRPr lang="en-US"/>
        </a:p>
      </dgm:t>
    </dgm:pt>
    <dgm:pt modelId="{79803EC0-5EB1-48C0-946D-1DB027D61A1A}">
      <dgm:prSet phldrT="[Text]"/>
      <dgm:spPr/>
      <dgm:t>
        <a:bodyPr/>
        <a:lstStyle/>
        <a:p>
          <a:endParaRPr lang="en-US" sz="1800" dirty="0"/>
        </a:p>
      </dgm:t>
    </dgm:pt>
    <dgm:pt modelId="{F9EF733E-7FE7-4F1E-BBA9-270316065603}" type="parTrans" cxnId="{A031558F-D245-4CF7-B93A-502D2BE27BF9}">
      <dgm:prSet/>
      <dgm:spPr/>
      <dgm:t>
        <a:bodyPr/>
        <a:lstStyle/>
        <a:p>
          <a:endParaRPr lang="en-US"/>
        </a:p>
      </dgm:t>
    </dgm:pt>
    <dgm:pt modelId="{D9BCA481-AE79-4760-B011-C4B3A07F0101}" type="sibTrans" cxnId="{A031558F-D245-4CF7-B93A-502D2BE27BF9}">
      <dgm:prSet/>
      <dgm:spPr/>
      <dgm:t>
        <a:bodyPr/>
        <a:lstStyle/>
        <a:p>
          <a:endParaRPr lang="en-US"/>
        </a:p>
      </dgm:t>
    </dgm:pt>
    <dgm:pt modelId="{815E4AB9-9DA9-4B42-9FDA-D30BBA591AAF}">
      <dgm:prSet custT="1"/>
      <dgm:spPr/>
      <dgm:t>
        <a:bodyPr/>
        <a:lstStyle/>
        <a:p>
          <a:pPr>
            <a:buFont typeface="Arial" panose="020B0604020202020204" pitchFamily="34" charset="0"/>
            <a:buChar char="•"/>
          </a:pPr>
          <a:r>
            <a:rPr lang="en-US" sz="2400" b="0" i="0" u="none" dirty="0"/>
            <a:t>Retain and engage with the users to avoid brand switching with spot on personalization from owned assets </a:t>
          </a:r>
        </a:p>
      </dgm:t>
    </dgm:pt>
    <dgm:pt modelId="{2B2F33AE-13B0-4B57-BD2A-4BBF10BCF441}" type="parTrans" cxnId="{C4A13676-4DC2-46FB-85AA-B6A6E265A649}">
      <dgm:prSet/>
      <dgm:spPr/>
      <dgm:t>
        <a:bodyPr/>
        <a:lstStyle/>
        <a:p>
          <a:endParaRPr lang="en-US"/>
        </a:p>
      </dgm:t>
    </dgm:pt>
    <dgm:pt modelId="{64D324EA-01E2-49AD-92C4-61A94C2CFE5F}" type="sibTrans" cxnId="{C4A13676-4DC2-46FB-85AA-B6A6E265A649}">
      <dgm:prSet/>
      <dgm:spPr/>
      <dgm:t>
        <a:bodyPr/>
        <a:lstStyle/>
        <a:p>
          <a:endParaRPr lang="en-US"/>
        </a:p>
      </dgm:t>
    </dgm:pt>
    <dgm:pt modelId="{C9CF26CA-2F0B-4481-998A-76D0B4419BC3}">
      <dgm:prSet custT="1"/>
      <dgm:spPr/>
      <dgm:t>
        <a:bodyPr/>
        <a:lstStyle/>
        <a:p>
          <a:r>
            <a:rPr lang="en-US" sz="2400" b="0" i="0" u="none" dirty="0"/>
            <a:t>The entire marketing campaign will start from July, so the last week of June is the due date to complete planning, strategizing, execution and monitoring the framework and requirements</a:t>
          </a:r>
          <a:endParaRPr lang="en-US" sz="2400" dirty="0"/>
        </a:p>
      </dgm:t>
    </dgm:pt>
    <dgm:pt modelId="{CDC69211-28E6-4335-A9B8-7CBA7BDB6325}" type="parTrans" cxnId="{2B4252C3-4043-4FFD-81B1-4D7B10F615B9}">
      <dgm:prSet/>
      <dgm:spPr/>
      <dgm:t>
        <a:bodyPr/>
        <a:lstStyle/>
        <a:p>
          <a:endParaRPr lang="en-US"/>
        </a:p>
      </dgm:t>
    </dgm:pt>
    <dgm:pt modelId="{891ACDB4-5149-464A-85B7-2AE310C37C18}" type="sibTrans" cxnId="{2B4252C3-4043-4FFD-81B1-4D7B10F615B9}">
      <dgm:prSet/>
      <dgm:spPr/>
      <dgm:t>
        <a:bodyPr/>
        <a:lstStyle/>
        <a:p>
          <a:endParaRPr lang="en-US"/>
        </a:p>
      </dgm:t>
    </dgm:pt>
    <dgm:pt modelId="{6B2EB031-F365-4FFF-92AA-F1F715929C01}">
      <dgm:prSet custT="1"/>
      <dgm:spPr/>
      <dgm:t>
        <a:bodyPr/>
        <a:lstStyle/>
        <a:p>
          <a:r>
            <a:rPr lang="en-US" sz="2400" b="1" i="1" u="none" dirty="0"/>
            <a:t>A full fledged marketing strategy from top to bottom of the sales funnel driving the success metric of gaining profitability with the mutual effort of all the marketing + technology team to make Wayfair expand its horizon globally and achieve overall success in driving users</a:t>
          </a:r>
          <a:r>
            <a:rPr lang="en-US" sz="1800" b="1" i="1" u="none" dirty="0"/>
            <a:t>.</a:t>
          </a:r>
          <a:endParaRPr lang="en-US" sz="1800" b="1" dirty="0"/>
        </a:p>
      </dgm:t>
    </dgm:pt>
    <dgm:pt modelId="{1E462F9A-28E0-4DFD-A149-E5F03C57FA79}" type="parTrans" cxnId="{17C0DA08-7265-4412-BA48-C057814D53EA}">
      <dgm:prSet/>
      <dgm:spPr/>
      <dgm:t>
        <a:bodyPr/>
        <a:lstStyle/>
        <a:p>
          <a:endParaRPr lang="en-US"/>
        </a:p>
      </dgm:t>
    </dgm:pt>
    <dgm:pt modelId="{07000B9E-BFBE-49EF-A72E-B1FF47E9D2A4}" type="sibTrans" cxnId="{17C0DA08-7265-4412-BA48-C057814D53EA}">
      <dgm:prSet/>
      <dgm:spPr/>
      <dgm:t>
        <a:bodyPr/>
        <a:lstStyle/>
        <a:p>
          <a:endParaRPr lang="en-US"/>
        </a:p>
      </dgm:t>
    </dgm:pt>
    <dgm:pt modelId="{C008CC09-96D4-476E-98DA-FD52938B120F}" type="pres">
      <dgm:prSet presAssocID="{58227CC0-EF75-49F5-8A86-4BDF7AB55B6B}" presName="linearFlow" presStyleCnt="0">
        <dgm:presLayoutVars>
          <dgm:dir/>
          <dgm:animLvl val="lvl"/>
          <dgm:resizeHandles val="exact"/>
        </dgm:presLayoutVars>
      </dgm:prSet>
      <dgm:spPr/>
    </dgm:pt>
    <dgm:pt modelId="{46DB4C4E-176B-4AE5-8550-7F3F54EA9945}" type="pres">
      <dgm:prSet presAssocID="{91BFD240-6510-4C9F-B746-355FF1D7763E}" presName="composite" presStyleCnt="0"/>
      <dgm:spPr/>
    </dgm:pt>
    <dgm:pt modelId="{80F60209-DEA3-4D9F-A87F-8D27434FD50A}" type="pres">
      <dgm:prSet presAssocID="{91BFD240-6510-4C9F-B746-355FF1D7763E}" presName="parentText" presStyleLbl="alignNode1" presStyleIdx="0" presStyleCnt="6">
        <dgm:presLayoutVars>
          <dgm:chMax val="1"/>
          <dgm:bulletEnabled val="1"/>
        </dgm:presLayoutVars>
      </dgm:prSet>
      <dgm:spPr/>
    </dgm:pt>
    <dgm:pt modelId="{97B5A97B-2FA6-4BE2-9559-B289B05305FE}" type="pres">
      <dgm:prSet presAssocID="{91BFD240-6510-4C9F-B746-355FF1D7763E}" presName="descendantText" presStyleLbl="alignAcc1" presStyleIdx="0" presStyleCnt="6">
        <dgm:presLayoutVars>
          <dgm:bulletEnabled val="1"/>
        </dgm:presLayoutVars>
      </dgm:prSet>
      <dgm:spPr/>
    </dgm:pt>
    <dgm:pt modelId="{A4213D53-B078-4589-947C-3380EEA2EA92}" type="pres">
      <dgm:prSet presAssocID="{99DA55ED-0FA6-4237-8A35-2D1DC4E55516}" presName="sp" presStyleCnt="0"/>
      <dgm:spPr/>
    </dgm:pt>
    <dgm:pt modelId="{3BD652B6-0A7B-42B9-A66C-41B2D1E5448E}" type="pres">
      <dgm:prSet presAssocID="{A3C2519F-2827-4E3F-8567-899CA21ED8BF}" presName="composite" presStyleCnt="0"/>
      <dgm:spPr/>
    </dgm:pt>
    <dgm:pt modelId="{23C09CD9-6E5D-4D61-B8DF-AD5F1009E737}" type="pres">
      <dgm:prSet presAssocID="{A3C2519F-2827-4E3F-8567-899CA21ED8BF}" presName="parentText" presStyleLbl="alignNode1" presStyleIdx="1" presStyleCnt="6">
        <dgm:presLayoutVars>
          <dgm:chMax val="1"/>
          <dgm:bulletEnabled val="1"/>
        </dgm:presLayoutVars>
      </dgm:prSet>
      <dgm:spPr/>
    </dgm:pt>
    <dgm:pt modelId="{C01B70F0-DFC0-4272-8455-1285DB6000A9}" type="pres">
      <dgm:prSet presAssocID="{A3C2519F-2827-4E3F-8567-899CA21ED8BF}" presName="descendantText" presStyleLbl="alignAcc1" presStyleIdx="1" presStyleCnt="6">
        <dgm:presLayoutVars>
          <dgm:bulletEnabled val="1"/>
        </dgm:presLayoutVars>
      </dgm:prSet>
      <dgm:spPr/>
    </dgm:pt>
    <dgm:pt modelId="{1B52E4AA-BC2D-407A-84F8-30525272B559}" type="pres">
      <dgm:prSet presAssocID="{A218993E-6389-41F5-9D5C-7815FF57FB26}" presName="sp" presStyleCnt="0"/>
      <dgm:spPr/>
    </dgm:pt>
    <dgm:pt modelId="{5AE3CD85-C060-4F05-B53D-10924A2018E1}" type="pres">
      <dgm:prSet presAssocID="{80505768-EBB1-4638-8896-F099EAB937E5}" presName="composite" presStyleCnt="0"/>
      <dgm:spPr/>
    </dgm:pt>
    <dgm:pt modelId="{01498AD6-A836-4C90-9583-36491C4AEC0A}" type="pres">
      <dgm:prSet presAssocID="{80505768-EBB1-4638-8896-F099EAB937E5}" presName="parentText" presStyleLbl="alignNode1" presStyleIdx="2" presStyleCnt="6">
        <dgm:presLayoutVars>
          <dgm:chMax val="1"/>
          <dgm:bulletEnabled val="1"/>
        </dgm:presLayoutVars>
      </dgm:prSet>
      <dgm:spPr/>
    </dgm:pt>
    <dgm:pt modelId="{786A5D4A-EB72-42F1-A819-5CFE5E9E550B}" type="pres">
      <dgm:prSet presAssocID="{80505768-EBB1-4638-8896-F099EAB937E5}" presName="descendantText" presStyleLbl="alignAcc1" presStyleIdx="2" presStyleCnt="6">
        <dgm:presLayoutVars>
          <dgm:bulletEnabled val="1"/>
        </dgm:presLayoutVars>
      </dgm:prSet>
      <dgm:spPr/>
    </dgm:pt>
    <dgm:pt modelId="{A982C91A-2B27-4540-B0A2-A5CB2BD89C33}" type="pres">
      <dgm:prSet presAssocID="{40C4353A-FAB1-426A-829C-8C09AAD18510}" presName="sp" presStyleCnt="0"/>
      <dgm:spPr/>
    </dgm:pt>
    <dgm:pt modelId="{3A101D1E-844D-4B0F-99FB-195F51AD586C}" type="pres">
      <dgm:prSet presAssocID="{44D1A109-5120-4256-A4FC-0255DFC37F4A}" presName="composite" presStyleCnt="0"/>
      <dgm:spPr/>
    </dgm:pt>
    <dgm:pt modelId="{0F18FC94-B98C-47E8-8D93-B00885B5D919}" type="pres">
      <dgm:prSet presAssocID="{44D1A109-5120-4256-A4FC-0255DFC37F4A}" presName="parentText" presStyleLbl="alignNode1" presStyleIdx="3" presStyleCnt="6">
        <dgm:presLayoutVars>
          <dgm:chMax val="1"/>
          <dgm:bulletEnabled val="1"/>
        </dgm:presLayoutVars>
      </dgm:prSet>
      <dgm:spPr/>
    </dgm:pt>
    <dgm:pt modelId="{8097E6CE-ABEE-40C0-BD23-6B4D23223E67}" type="pres">
      <dgm:prSet presAssocID="{44D1A109-5120-4256-A4FC-0255DFC37F4A}" presName="descendantText" presStyleLbl="alignAcc1" presStyleIdx="3" presStyleCnt="6">
        <dgm:presLayoutVars>
          <dgm:bulletEnabled val="1"/>
        </dgm:presLayoutVars>
      </dgm:prSet>
      <dgm:spPr/>
    </dgm:pt>
    <dgm:pt modelId="{6D1237BC-594F-4112-A32E-C95172786DD2}" type="pres">
      <dgm:prSet presAssocID="{EAE11266-AD7E-4CB4-811C-1845A6DABD43}" presName="sp" presStyleCnt="0"/>
      <dgm:spPr/>
    </dgm:pt>
    <dgm:pt modelId="{33BCD30A-85A8-4C20-85B3-C0D081E7B5BF}" type="pres">
      <dgm:prSet presAssocID="{580DD261-97DF-431D-928B-3DABB0F0BA0D}" presName="composite" presStyleCnt="0"/>
      <dgm:spPr/>
    </dgm:pt>
    <dgm:pt modelId="{4C0AFEF3-5436-4F49-973C-B6E435BE9F65}" type="pres">
      <dgm:prSet presAssocID="{580DD261-97DF-431D-928B-3DABB0F0BA0D}" presName="parentText" presStyleLbl="alignNode1" presStyleIdx="4" presStyleCnt="6">
        <dgm:presLayoutVars>
          <dgm:chMax val="1"/>
          <dgm:bulletEnabled val="1"/>
        </dgm:presLayoutVars>
      </dgm:prSet>
      <dgm:spPr/>
    </dgm:pt>
    <dgm:pt modelId="{7C5BF6B0-FED8-448A-B017-18F3FE3833DE}" type="pres">
      <dgm:prSet presAssocID="{580DD261-97DF-431D-928B-3DABB0F0BA0D}" presName="descendantText" presStyleLbl="alignAcc1" presStyleIdx="4" presStyleCnt="6">
        <dgm:presLayoutVars>
          <dgm:bulletEnabled val="1"/>
        </dgm:presLayoutVars>
      </dgm:prSet>
      <dgm:spPr/>
    </dgm:pt>
    <dgm:pt modelId="{6871FDAE-62F2-4A79-822C-EC2AEDE0C7B0}" type="pres">
      <dgm:prSet presAssocID="{1E5F4BC0-675A-44A4-A026-D875C1735D85}" presName="sp" presStyleCnt="0"/>
      <dgm:spPr/>
    </dgm:pt>
    <dgm:pt modelId="{CBB0E995-51E6-4311-BA03-5A0536BE9459}" type="pres">
      <dgm:prSet presAssocID="{FB29B194-A859-4F1D-BB1D-BB6B771EC25C}" presName="composite" presStyleCnt="0"/>
      <dgm:spPr/>
    </dgm:pt>
    <dgm:pt modelId="{27267667-69FC-4FB3-AD2F-E35334B39AA6}" type="pres">
      <dgm:prSet presAssocID="{FB29B194-A859-4F1D-BB1D-BB6B771EC25C}" presName="parentText" presStyleLbl="alignNode1" presStyleIdx="5" presStyleCnt="6">
        <dgm:presLayoutVars>
          <dgm:chMax val="1"/>
          <dgm:bulletEnabled val="1"/>
        </dgm:presLayoutVars>
      </dgm:prSet>
      <dgm:spPr/>
    </dgm:pt>
    <dgm:pt modelId="{031DB820-39CF-48E7-AA0C-9CDB41441A66}" type="pres">
      <dgm:prSet presAssocID="{FB29B194-A859-4F1D-BB1D-BB6B771EC25C}" presName="descendantText" presStyleLbl="alignAcc1" presStyleIdx="5" presStyleCnt="6">
        <dgm:presLayoutVars>
          <dgm:bulletEnabled val="1"/>
        </dgm:presLayoutVars>
      </dgm:prSet>
      <dgm:spPr/>
    </dgm:pt>
  </dgm:ptLst>
  <dgm:cxnLst>
    <dgm:cxn modelId="{17C0DA08-7265-4412-BA48-C057814D53EA}" srcId="{FB29B194-A859-4F1D-BB1D-BB6B771EC25C}" destId="{6B2EB031-F365-4FFF-92AA-F1F715929C01}" srcOrd="1" destOrd="0" parTransId="{1E462F9A-28E0-4DFD-A149-E5F03C57FA79}" sibTransId="{07000B9E-BFBE-49EF-A72E-B1FF47E9D2A4}"/>
    <dgm:cxn modelId="{A45F170A-9283-44A9-A361-AC931C3C7DC7}" type="presOf" srcId="{A3C2519F-2827-4E3F-8567-899CA21ED8BF}" destId="{23C09CD9-6E5D-4D61-B8DF-AD5F1009E737}" srcOrd="0" destOrd="0" presId="urn:microsoft.com/office/officeart/2005/8/layout/chevron2"/>
    <dgm:cxn modelId="{77099A11-BEF3-4BE4-914D-F007BB88925C}" srcId="{FB29B194-A859-4F1D-BB1D-BB6B771EC25C}" destId="{99425B59-1733-4DCF-8C2D-3373D3544B74}" srcOrd="2" destOrd="0" parTransId="{CC6BC806-8BD0-45D0-B686-7CE67A924589}" sibTransId="{54BC8E22-8862-4B82-A074-3342631FE46C}"/>
    <dgm:cxn modelId="{697DD714-0F2A-49D1-A3E4-3C20EE484CDF}" type="presOf" srcId="{80505768-EBB1-4638-8896-F099EAB937E5}" destId="{01498AD6-A836-4C90-9583-36491C4AEC0A}" srcOrd="0" destOrd="0" presId="urn:microsoft.com/office/officeart/2005/8/layout/chevron2"/>
    <dgm:cxn modelId="{D5339C18-532B-4DE3-9733-546320E682A3}" type="presOf" srcId="{FB29B194-A859-4F1D-BB1D-BB6B771EC25C}" destId="{27267667-69FC-4FB3-AD2F-E35334B39AA6}" srcOrd="0" destOrd="0" presId="urn:microsoft.com/office/officeart/2005/8/layout/chevron2"/>
    <dgm:cxn modelId="{00B1112C-ADD6-4D2B-A2C9-B13E33D7D043}" srcId="{58227CC0-EF75-49F5-8A86-4BDF7AB55B6B}" destId="{580DD261-97DF-431D-928B-3DABB0F0BA0D}" srcOrd="4" destOrd="0" parTransId="{EBC2E8E4-1645-4489-A859-6987208802E7}" sibTransId="{1E5F4BC0-675A-44A4-A026-D875C1735D85}"/>
    <dgm:cxn modelId="{B9340A30-4218-4124-8FD1-B65015F76A13}" type="presOf" srcId="{CA8DF4FA-CFC2-4D4E-A7FE-5A11BBBD39D1}" destId="{8097E6CE-ABEE-40C0-BD23-6B4D23223E67}" srcOrd="0" destOrd="0" presId="urn:microsoft.com/office/officeart/2005/8/layout/chevron2"/>
    <dgm:cxn modelId="{044A153B-9AD4-4784-A2EB-A56702923125}" type="presOf" srcId="{6B2EB031-F365-4FFF-92AA-F1F715929C01}" destId="{031DB820-39CF-48E7-AA0C-9CDB41441A66}" srcOrd="0" destOrd="1" presId="urn:microsoft.com/office/officeart/2005/8/layout/chevron2"/>
    <dgm:cxn modelId="{A373B75C-4DE5-4DC8-9B5D-65095FE98210}" srcId="{58227CC0-EF75-49F5-8A86-4BDF7AB55B6B}" destId="{80505768-EBB1-4638-8896-F099EAB937E5}" srcOrd="2" destOrd="0" parTransId="{DEA35BDB-323B-4779-88DF-AECD498372BF}" sibTransId="{40C4353A-FAB1-426A-829C-8C09AAD18510}"/>
    <dgm:cxn modelId="{DEF99467-23E7-4B78-BF46-509E4F2803A0}" type="presOf" srcId="{80AE9AB8-4A4D-411E-95DA-636388CE3ED3}" destId="{C01B70F0-DFC0-4272-8455-1285DB6000A9}" srcOrd="0" destOrd="0" presId="urn:microsoft.com/office/officeart/2005/8/layout/chevron2"/>
    <dgm:cxn modelId="{CEF6D96B-71D9-4563-A073-F07DC30CBDF7}" srcId="{58227CC0-EF75-49F5-8A86-4BDF7AB55B6B}" destId="{44D1A109-5120-4256-A4FC-0255DFC37F4A}" srcOrd="3" destOrd="0" parTransId="{12FB9EDA-F3CA-4E3C-BD17-0548EE4677D2}" sibTransId="{EAE11266-AD7E-4CB4-811C-1845A6DABD43}"/>
    <dgm:cxn modelId="{FFCEB350-AC88-4488-B286-FAAA01D98E31}" srcId="{580DD261-97DF-431D-928B-3DABB0F0BA0D}" destId="{7E0A5EC5-B463-4597-AE16-72C487DAF9A7}" srcOrd="0" destOrd="0" parTransId="{6E9FEB39-3884-4CAB-863B-BAF0DBF2B6D6}" sibTransId="{0B3370E3-ADDD-461A-81A2-FF3B5C29201F}"/>
    <dgm:cxn modelId="{2A81D773-F3A0-4079-80DE-1E5CC8E8B46A}" type="presOf" srcId="{C9CF26CA-2F0B-4481-998A-76D0B4419BC3}" destId="{7C5BF6B0-FED8-448A-B017-18F3FE3833DE}" srcOrd="0" destOrd="1" presId="urn:microsoft.com/office/officeart/2005/8/layout/chevron2"/>
    <dgm:cxn modelId="{C4A13676-4DC2-46FB-85AA-B6A6E265A649}" srcId="{91BFD240-6510-4C9F-B746-355FF1D7763E}" destId="{815E4AB9-9DA9-4B42-9FDA-D30BBA591AAF}" srcOrd="1" destOrd="0" parTransId="{2B2F33AE-13B0-4B57-BD2A-4BBF10BCF441}" sibTransId="{64D324EA-01E2-49AD-92C4-61A94C2CFE5F}"/>
    <dgm:cxn modelId="{923D7F56-5913-4BB7-93A1-B52F7C7152C6}" srcId="{58227CC0-EF75-49F5-8A86-4BDF7AB55B6B}" destId="{91BFD240-6510-4C9F-B746-355FF1D7763E}" srcOrd="0" destOrd="0" parTransId="{6332FE60-468A-4786-9486-7D676CEA158A}" sibTransId="{99DA55ED-0FA6-4237-8A35-2D1DC4E55516}"/>
    <dgm:cxn modelId="{60E77E78-8266-4962-B6E3-E87E6E8129CD}" srcId="{58227CC0-EF75-49F5-8A86-4BDF7AB55B6B}" destId="{FB29B194-A859-4F1D-BB1D-BB6B771EC25C}" srcOrd="5" destOrd="0" parTransId="{1A1FA504-C192-4B3F-A6B1-3420A612642F}" sibTransId="{8EF40492-C40A-4003-A881-E00FF9E47C7F}"/>
    <dgm:cxn modelId="{5E65665A-18A9-45BF-94CD-58D32B92E602}" type="presOf" srcId="{58227CC0-EF75-49F5-8A86-4BDF7AB55B6B}" destId="{C008CC09-96D4-476E-98DA-FD52938B120F}" srcOrd="0" destOrd="0" presId="urn:microsoft.com/office/officeart/2005/8/layout/chevron2"/>
    <dgm:cxn modelId="{B33A418D-BA7B-49D8-AD64-F760AE5FCC7B}" type="presOf" srcId="{91BFD240-6510-4C9F-B746-355FF1D7763E}" destId="{80F60209-DEA3-4D9F-A87F-8D27434FD50A}" srcOrd="0" destOrd="0" presId="urn:microsoft.com/office/officeart/2005/8/layout/chevron2"/>
    <dgm:cxn modelId="{A031558F-D245-4CF7-B93A-502D2BE27BF9}" srcId="{FB29B194-A859-4F1D-BB1D-BB6B771EC25C}" destId="{79803EC0-5EB1-48C0-946D-1DB027D61A1A}" srcOrd="0" destOrd="0" parTransId="{F9EF733E-7FE7-4F1E-BBA9-270316065603}" sibTransId="{D9BCA481-AE79-4760-B011-C4B3A07F0101}"/>
    <dgm:cxn modelId="{CC0A0092-0D72-4939-AFC9-A37F505A0FF0}" type="presOf" srcId="{79803EC0-5EB1-48C0-946D-1DB027D61A1A}" destId="{031DB820-39CF-48E7-AA0C-9CDB41441A66}" srcOrd="0" destOrd="0" presId="urn:microsoft.com/office/officeart/2005/8/layout/chevron2"/>
    <dgm:cxn modelId="{12755E99-1983-4523-9A51-BDDECA91A400}" type="presOf" srcId="{580DD261-97DF-431D-928B-3DABB0F0BA0D}" destId="{4C0AFEF3-5436-4F49-973C-B6E435BE9F65}" srcOrd="0" destOrd="0" presId="urn:microsoft.com/office/officeart/2005/8/layout/chevron2"/>
    <dgm:cxn modelId="{90029B9B-ABDE-4805-AB35-D5AD16458639}" srcId="{A3C2519F-2827-4E3F-8567-899CA21ED8BF}" destId="{80AE9AB8-4A4D-411E-95DA-636388CE3ED3}" srcOrd="0" destOrd="0" parTransId="{F7C7628E-3F92-463B-9884-AD3900FD586F}" sibTransId="{5FCE9B27-8C65-47BF-A207-3A172C0FEAA7}"/>
    <dgm:cxn modelId="{DE9F3F9C-E5FA-4589-AA46-AD0E3A495E20}" type="presOf" srcId="{BC7E49BD-E135-4780-84C9-B6F4C4DFB558}" destId="{7C5BF6B0-FED8-448A-B017-18F3FE3833DE}" srcOrd="0" destOrd="2" presId="urn:microsoft.com/office/officeart/2005/8/layout/chevron2"/>
    <dgm:cxn modelId="{38B71B9D-25C5-498C-B85B-E4EBCCE407F6}" srcId="{80505768-EBB1-4638-8896-F099EAB937E5}" destId="{0C649675-E974-4226-8414-64FE196FA1A2}" srcOrd="0" destOrd="0" parTransId="{30FCE36A-E904-4F33-A673-1EB5E6F390DC}" sibTransId="{08E65D97-8EE2-441E-94D0-34FEDD81B24E}"/>
    <dgm:cxn modelId="{449F4FA3-DD82-47D2-8566-A993C1BD41F2}" type="presOf" srcId="{0C649675-E974-4226-8414-64FE196FA1A2}" destId="{786A5D4A-EB72-42F1-A819-5CFE5E9E550B}" srcOrd="0" destOrd="0" presId="urn:microsoft.com/office/officeart/2005/8/layout/chevron2"/>
    <dgm:cxn modelId="{BEEBDCAB-62F7-409B-A397-DD9C39CB3CB4}" srcId="{44D1A109-5120-4256-A4FC-0255DFC37F4A}" destId="{A61F9A53-9262-4945-9D61-0FD0BA3BBC8C}" srcOrd="1" destOrd="0" parTransId="{2C9AA32C-3BF6-442C-85E2-8114BC889AE9}" sibTransId="{17B3F9E7-9F91-40E7-967A-1ED59DA5A143}"/>
    <dgm:cxn modelId="{06551BB3-6779-4FB6-A758-23E9F4C30139}" type="presOf" srcId="{A61F9A53-9262-4945-9D61-0FD0BA3BBC8C}" destId="{8097E6CE-ABEE-40C0-BD23-6B4D23223E67}" srcOrd="0" destOrd="1" presId="urn:microsoft.com/office/officeart/2005/8/layout/chevron2"/>
    <dgm:cxn modelId="{C69217B4-A211-4A41-BFB7-1762B2E04FFE}" srcId="{91BFD240-6510-4C9F-B746-355FF1D7763E}" destId="{79E7D525-F3FE-4CC5-920D-31E0E69718C2}" srcOrd="0" destOrd="0" parTransId="{F8BD643B-C40C-49DB-9124-F773862AC26B}" sibTransId="{FEC4CDC1-FF89-4D12-AD46-58C0A376C452}"/>
    <dgm:cxn modelId="{2B4252C3-4043-4FFD-81B1-4D7B10F615B9}" srcId="{580DD261-97DF-431D-928B-3DABB0F0BA0D}" destId="{C9CF26CA-2F0B-4481-998A-76D0B4419BC3}" srcOrd="1" destOrd="0" parTransId="{CDC69211-28E6-4335-A9B8-7CBA7BDB6325}" sibTransId="{891ACDB4-5149-464A-85B7-2AE310C37C18}"/>
    <dgm:cxn modelId="{BD8B30C4-F07B-4E52-B025-81DB2CEC8AD3}" type="presOf" srcId="{44D1A109-5120-4256-A4FC-0255DFC37F4A}" destId="{0F18FC94-B98C-47E8-8D93-B00885B5D919}" srcOrd="0" destOrd="0" presId="urn:microsoft.com/office/officeart/2005/8/layout/chevron2"/>
    <dgm:cxn modelId="{BADC0BC6-D075-4E6F-973E-F6408EC0F58E}" srcId="{580DD261-97DF-431D-928B-3DABB0F0BA0D}" destId="{BC7E49BD-E135-4780-84C9-B6F4C4DFB558}" srcOrd="2" destOrd="0" parTransId="{12322D4A-3AE6-4753-909A-C48BBA065022}" sibTransId="{FC067A00-D434-4C2B-A8CF-BD8182D7D3B9}"/>
    <dgm:cxn modelId="{5AAA4CCD-1CF9-473A-A7E1-CA7AC5ACE1FA}" type="presOf" srcId="{7E0A5EC5-B463-4597-AE16-72C487DAF9A7}" destId="{7C5BF6B0-FED8-448A-B017-18F3FE3833DE}" srcOrd="0" destOrd="0" presId="urn:microsoft.com/office/officeart/2005/8/layout/chevron2"/>
    <dgm:cxn modelId="{741ACACF-2AB7-42BA-A5DC-DBEB50B60A3C}" srcId="{58227CC0-EF75-49F5-8A86-4BDF7AB55B6B}" destId="{A3C2519F-2827-4E3F-8567-899CA21ED8BF}" srcOrd="1" destOrd="0" parTransId="{E357949F-B040-4E3F-9D05-5DFAA1AB82D4}" sibTransId="{A218993E-6389-41F5-9D5C-7815FF57FB26}"/>
    <dgm:cxn modelId="{3A8771D1-E78F-41C9-9429-EFC13460C111}" type="presOf" srcId="{99425B59-1733-4DCF-8C2D-3373D3544B74}" destId="{031DB820-39CF-48E7-AA0C-9CDB41441A66}" srcOrd="0" destOrd="2" presId="urn:microsoft.com/office/officeart/2005/8/layout/chevron2"/>
    <dgm:cxn modelId="{6B3487DD-F358-4F6B-BB1F-F2817B92F4C0}" type="presOf" srcId="{815E4AB9-9DA9-4B42-9FDA-D30BBA591AAF}" destId="{97B5A97B-2FA6-4BE2-9559-B289B05305FE}" srcOrd="0" destOrd="1" presId="urn:microsoft.com/office/officeart/2005/8/layout/chevron2"/>
    <dgm:cxn modelId="{8EC180E7-1827-4A6D-9D45-083E58D432FC}" type="presOf" srcId="{79E7D525-F3FE-4CC5-920D-31E0E69718C2}" destId="{97B5A97B-2FA6-4BE2-9559-B289B05305FE}" srcOrd="0" destOrd="0" presId="urn:microsoft.com/office/officeart/2005/8/layout/chevron2"/>
    <dgm:cxn modelId="{4EA7CBEC-7ACB-4F82-A449-D8570A3A71D5}" srcId="{44D1A109-5120-4256-A4FC-0255DFC37F4A}" destId="{CA8DF4FA-CFC2-4D4E-A7FE-5A11BBBD39D1}" srcOrd="0" destOrd="0" parTransId="{0985ADF8-51ED-4CEF-B78E-68411EF1CD56}" sibTransId="{DF253C6D-1A47-4151-BC57-7575B5FE3F1F}"/>
    <dgm:cxn modelId="{2D70D4A5-DED2-40BB-8491-2732069E8094}" type="presParOf" srcId="{C008CC09-96D4-476E-98DA-FD52938B120F}" destId="{46DB4C4E-176B-4AE5-8550-7F3F54EA9945}" srcOrd="0" destOrd="0" presId="urn:microsoft.com/office/officeart/2005/8/layout/chevron2"/>
    <dgm:cxn modelId="{93D785C3-94DF-46D2-9CA1-22E75843D6F0}" type="presParOf" srcId="{46DB4C4E-176B-4AE5-8550-7F3F54EA9945}" destId="{80F60209-DEA3-4D9F-A87F-8D27434FD50A}" srcOrd="0" destOrd="0" presId="urn:microsoft.com/office/officeart/2005/8/layout/chevron2"/>
    <dgm:cxn modelId="{F11E99BF-1C8F-4437-9F29-A4693D6FA4B7}" type="presParOf" srcId="{46DB4C4E-176B-4AE5-8550-7F3F54EA9945}" destId="{97B5A97B-2FA6-4BE2-9559-B289B05305FE}" srcOrd="1" destOrd="0" presId="urn:microsoft.com/office/officeart/2005/8/layout/chevron2"/>
    <dgm:cxn modelId="{C78C2276-BFB9-4BFA-8FFF-B227DD651F70}" type="presParOf" srcId="{C008CC09-96D4-476E-98DA-FD52938B120F}" destId="{A4213D53-B078-4589-947C-3380EEA2EA92}" srcOrd="1" destOrd="0" presId="urn:microsoft.com/office/officeart/2005/8/layout/chevron2"/>
    <dgm:cxn modelId="{DAE5E550-4804-430C-96B3-36E7C26ED8E9}" type="presParOf" srcId="{C008CC09-96D4-476E-98DA-FD52938B120F}" destId="{3BD652B6-0A7B-42B9-A66C-41B2D1E5448E}" srcOrd="2" destOrd="0" presId="urn:microsoft.com/office/officeart/2005/8/layout/chevron2"/>
    <dgm:cxn modelId="{4E3E6817-176D-4EBD-97AF-6F79EE3D3ACA}" type="presParOf" srcId="{3BD652B6-0A7B-42B9-A66C-41B2D1E5448E}" destId="{23C09CD9-6E5D-4D61-B8DF-AD5F1009E737}" srcOrd="0" destOrd="0" presId="urn:microsoft.com/office/officeart/2005/8/layout/chevron2"/>
    <dgm:cxn modelId="{AFBA786B-1E54-4BE3-AE19-1124CAA8DABF}" type="presParOf" srcId="{3BD652B6-0A7B-42B9-A66C-41B2D1E5448E}" destId="{C01B70F0-DFC0-4272-8455-1285DB6000A9}" srcOrd="1" destOrd="0" presId="urn:microsoft.com/office/officeart/2005/8/layout/chevron2"/>
    <dgm:cxn modelId="{6D59A987-6995-4E6E-9B92-3DABC4D77C80}" type="presParOf" srcId="{C008CC09-96D4-476E-98DA-FD52938B120F}" destId="{1B52E4AA-BC2D-407A-84F8-30525272B559}" srcOrd="3" destOrd="0" presId="urn:microsoft.com/office/officeart/2005/8/layout/chevron2"/>
    <dgm:cxn modelId="{BB232AB3-1687-46BC-8C9A-6C895A5C5AF5}" type="presParOf" srcId="{C008CC09-96D4-476E-98DA-FD52938B120F}" destId="{5AE3CD85-C060-4F05-B53D-10924A2018E1}" srcOrd="4" destOrd="0" presId="urn:microsoft.com/office/officeart/2005/8/layout/chevron2"/>
    <dgm:cxn modelId="{77D83026-166B-45B1-AFD0-838D5F35B3DF}" type="presParOf" srcId="{5AE3CD85-C060-4F05-B53D-10924A2018E1}" destId="{01498AD6-A836-4C90-9583-36491C4AEC0A}" srcOrd="0" destOrd="0" presId="urn:microsoft.com/office/officeart/2005/8/layout/chevron2"/>
    <dgm:cxn modelId="{8D343D0E-17E6-424F-BF70-154AF0954FB0}" type="presParOf" srcId="{5AE3CD85-C060-4F05-B53D-10924A2018E1}" destId="{786A5D4A-EB72-42F1-A819-5CFE5E9E550B}" srcOrd="1" destOrd="0" presId="urn:microsoft.com/office/officeart/2005/8/layout/chevron2"/>
    <dgm:cxn modelId="{C47663D7-B89D-42B1-A2C2-1918F6F64BFC}" type="presParOf" srcId="{C008CC09-96D4-476E-98DA-FD52938B120F}" destId="{A982C91A-2B27-4540-B0A2-A5CB2BD89C33}" srcOrd="5" destOrd="0" presId="urn:microsoft.com/office/officeart/2005/8/layout/chevron2"/>
    <dgm:cxn modelId="{BDCD088E-9053-4A82-89FF-50393DA72E14}" type="presParOf" srcId="{C008CC09-96D4-476E-98DA-FD52938B120F}" destId="{3A101D1E-844D-4B0F-99FB-195F51AD586C}" srcOrd="6" destOrd="0" presId="urn:microsoft.com/office/officeart/2005/8/layout/chevron2"/>
    <dgm:cxn modelId="{17F9FE0E-B05A-422B-B51B-CB192F92217B}" type="presParOf" srcId="{3A101D1E-844D-4B0F-99FB-195F51AD586C}" destId="{0F18FC94-B98C-47E8-8D93-B00885B5D919}" srcOrd="0" destOrd="0" presId="urn:microsoft.com/office/officeart/2005/8/layout/chevron2"/>
    <dgm:cxn modelId="{FEE0CF7B-6DBE-4BB7-BC31-B33583E28267}" type="presParOf" srcId="{3A101D1E-844D-4B0F-99FB-195F51AD586C}" destId="{8097E6CE-ABEE-40C0-BD23-6B4D23223E67}" srcOrd="1" destOrd="0" presId="urn:microsoft.com/office/officeart/2005/8/layout/chevron2"/>
    <dgm:cxn modelId="{61152FEE-A592-489E-B6F4-1565286C9E19}" type="presParOf" srcId="{C008CC09-96D4-476E-98DA-FD52938B120F}" destId="{6D1237BC-594F-4112-A32E-C95172786DD2}" srcOrd="7" destOrd="0" presId="urn:microsoft.com/office/officeart/2005/8/layout/chevron2"/>
    <dgm:cxn modelId="{CBEC4F25-10AD-444F-87A2-56B76B1EBB2B}" type="presParOf" srcId="{C008CC09-96D4-476E-98DA-FD52938B120F}" destId="{33BCD30A-85A8-4C20-85B3-C0D081E7B5BF}" srcOrd="8" destOrd="0" presId="urn:microsoft.com/office/officeart/2005/8/layout/chevron2"/>
    <dgm:cxn modelId="{4EADFF88-A395-4EA2-99DD-86193F2C00D8}" type="presParOf" srcId="{33BCD30A-85A8-4C20-85B3-C0D081E7B5BF}" destId="{4C0AFEF3-5436-4F49-973C-B6E435BE9F65}" srcOrd="0" destOrd="0" presId="urn:microsoft.com/office/officeart/2005/8/layout/chevron2"/>
    <dgm:cxn modelId="{83024DBA-3FB6-4D28-B37D-EBCADFCB969C}" type="presParOf" srcId="{33BCD30A-85A8-4C20-85B3-C0D081E7B5BF}" destId="{7C5BF6B0-FED8-448A-B017-18F3FE3833DE}" srcOrd="1" destOrd="0" presId="urn:microsoft.com/office/officeart/2005/8/layout/chevron2"/>
    <dgm:cxn modelId="{59ECD290-6E90-4D56-B694-168F01B782D1}" type="presParOf" srcId="{C008CC09-96D4-476E-98DA-FD52938B120F}" destId="{6871FDAE-62F2-4A79-822C-EC2AEDE0C7B0}" srcOrd="9" destOrd="0" presId="urn:microsoft.com/office/officeart/2005/8/layout/chevron2"/>
    <dgm:cxn modelId="{9753FA11-1819-4CFB-9ECB-CC78B521F98A}" type="presParOf" srcId="{C008CC09-96D4-476E-98DA-FD52938B120F}" destId="{CBB0E995-51E6-4311-BA03-5A0536BE9459}" srcOrd="10" destOrd="0" presId="urn:microsoft.com/office/officeart/2005/8/layout/chevron2"/>
    <dgm:cxn modelId="{3F1663C3-75F5-464F-A1E7-9FEEAAB128BF}" type="presParOf" srcId="{CBB0E995-51E6-4311-BA03-5A0536BE9459}" destId="{27267667-69FC-4FB3-AD2F-E35334B39AA6}" srcOrd="0" destOrd="0" presId="urn:microsoft.com/office/officeart/2005/8/layout/chevron2"/>
    <dgm:cxn modelId="{EBE24A95-FC16-4D2F-A697-9321C529A03E}" type="presParOf" srcId="{CBB0E995-51E6-4311-BA03-5A0536BE9459}" destId="{031DB820-39CF-48E7-AA0C-9CDB41441A6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EC88C7-0A0D-44D2-8CC9-1A9061CA10DD}" type="doc">
      <dgm:prSet loTypeId="urn:microsoft.com/office/officeart/2005/8/layout/hList2" loCatId="list" qsTypeId="urn:microsoft.com/office/officeart/2005/8/quickstyle/simple1" qsCatId="simple" csTypeId="urn:microsoft.com/office/officeart/2005/8/colors/accent4_4" csCatId="accent4" phldr="1"/>
      <dgm:spPr/>
      <dgm:t>
        <a:bodyPr/>
        <a:lstStyle/>
        <a:p>
          <a:endParaRPr lang="en-US"/>
        </a:p>
      </dgm:t>
    </dgm:pt>
    <dgm:pt modelId="{A8EF75F5-E63E-495D-B61A-CBE194A8D575}">
      <dgm:prSet phldrT="[Text]"/>
      <dgm:spPr/>
      <dgm:t>
        <a:bodyPr/>
        <a:lstStyle/>
        <a:p>
          <a:r>
            <a:rPr lang="en-US" dirty="0"/>
            <a:t>PAID</a:t>
          </a:r>
        </a:p>
      </dgm:t>
    </dgm:pt>
    <dgm:pt modelId="{8E3F9744-F590-460A-BEB1-BC70F7D41953}" type="parTrans" cxnId="{EEBA62FB-4BD7-43DF-ABD7-575FC0E3538F}">
      <dgm:prSet/>
      <dgm:spPr/>
      <dgm:t>
        <a:bodyPr/>
        <a:lstStyle/>
        <a:p>
          <a:endParaRPr lang="en-US"/>
        </a:p>
      </dgm:t>
    </dgm:pt>
    <dgm:pt modelId="{940449D6-F064-44DF-ACBE-7512D780E677}" type="sibTrans" cxnId="{EEBA62FB-4BD7-43DF-ABD7-575FC0E3538F}">
      <dgm:prSet/>
      <dgm:spPr/>
      <dgm:t>
        <a:bodyPr/>
        <a:lstStyle/>
        <a:p>
          <a:endParaRPr lang="en-US"/>
        </a:p>
      </dgm:t>
    </dgm:pt>
    <dgm:pt modelId="{BFF94791-2728-40C1-A058-6B5FF9E820C4}">
      <dgm:prSet phldrT="[Text]"/>
      <dgm:spPr/>
      <dgm:t>
        <a:bodyPr/>
        <a:lstStyle/>
        <a:p>
          <a:r>
            <a:rPr lang="en-US" dirty="0"/>
            <a:t>Instagram Ads</a:t>
          </a:r>
        </a:p>
      </dgm:t>
    </dgm:pt>
    <dgm:pt modelId="{BC76476B-119D-48BD-9DF8-7D6054FFCA31}" type="parTrans" cxnId="{62B5A734-129B-4A2F-94AF-5A42FF134D9B}">
      <dgm:prSet/>
      <dgm:spPr/>
      <dgm:t>
        <a:bodyPr/>
        <a:lstStyle/>
        <a:p>
          <a:endParaRPr lang="en-US"/>
        </a:p>
      </dgm:t>
    </dgm:pt>
    <dgm:pt modelId="{B3633017-62E0-40E5-95F2-6BF39C2F8D0D}" type="sibTrans" cxnId="{62B5A734-129B-4A2F-94AF-5A42FF134D9B}">
      <dgm:prSet/>
      <dgm:spPr/>
      <dgm:t>
        <a:bodyPr/>
        <a:lstStyle/>
        <a:p>
          <a:endParaRPr lang="en-US"/>
        </a:p>
      </dgm:t>
    </dgm:pt>
    <dgm:pt modelId="{12E8A7E8-4B45-4664-B855-3BCF4A1CE9EA}">
      <dgm:prSet phldrT="[Text]"/>
      <dgm:spPr/>
      <dgm:t>
        <a:bodyPr/>
        <a:lstStyle/>
        <a:p>
          <a:r>
            <a:rPr lang="en-US" dirty="0"/>
            <a:t>EARNED</a:t>
          </a:r>
        </a:p>
      </dgm:t>
    </dgm:pt>
    <dgm:pt modelId="{8C5945EA-2782-483D-B852-19F59479260A}" type="parTrans" cxnId="{CC087D6E-5F37-4016-83CF-C607DAF15DAD}">
      <dgm:prSet/>
      <dgm:spPr/>
      <dgm:t>
        <a:bodyPr/>
        <a:lstStyle/>
        <a:p>
          <a:endParaRPr lang="en-US"/>
        </a:p>
      </dgm:t>
    </dgm:pt>
    <dgm:pt modelId="{124EAD0B-2A66-4B3F-A494-B903B9F62E99}" type="sibTrans" cxnId="{CC087D6E-5F37-4016-83CF-C607DAF15DAD}">
      <dgm:prSet/>
      <dgm:spPr/>
      <dgm:t>
        <a:bodyPr/>
        <a:lstStyle/>
        <a:p>
          <a:endParaRPr lang="en-US"/>
        </a:p>
      </dgm:t>
    </dgm:pt>
    <dgm:pt modelId="{2AEA612F-EB47-4DF2-AD1C-A94B1816FB3B}">
      <dgm:prSet phldrT="[Text]"/>
      <dgm:spPr/>
      <dgm:t>
        <a:bodyPr/>
        <a:lstStyle/>
        <a:p>
          <a:r>
            <a:rPr lang="en-US" dirty="0"/>
            <a:t>Influencer Marketing</a:t>
          </a:r>
        </a:p>
      </dgm:t>
    </dgm:pt>
    <dgm:pt modelId="{829D571A-89D2-422F-AB01-F1CA0B74369A}" type="parTrans" cxnId="{8A8E7A0C-59F9-4C79-B0B6-100F0EE75B65}">
      <dgm:prSet/>
      <dgm:spPr/>
      <dgm:t>
        <a:bodyPr/>
        <a:lstStyle/>
        <a:p>
          <a:endParaRPr lang="en-US"/>
        </a:p>
      </dgm:t>
    </dgm:pt>
    <dgm:pt modelId="{3E9EC650-B2EC-4A6D-B58F-50FBB9B77890}" type="sibTrans" cxnId="{8A8E7A0C-59F9-4C79-B0B6-100F0EE75B65}">
      <dgm:prSet/>
      <dgm:spPr/>
      <dgm:t>
        <a:bodyPr/>
        <a:lstStyle/>
        <a:p>
          <a:endParaRPr lang="en-US"/>
        </a:p>
      </dgm:t>
    </dgm:pt>
    <dgm:pt modelId="{9EDAE304-C61D-4B25-A827-8EE9781594D6}">
      <dgm:prSet phldrT="[Text]"/>
      <dgm:spPr/>
      <dgm:t>
        <a:bodyPr/>
        <a:lstStyle/>
        <a:p>
          <a:r>
            <a:rPr lang="en-US" dirty="0"/>
            <a:t>Event – Stand-Up Comedy Shows</a:t>
          </a:r>
        </a:p>
      </dgm:t>
    </dgm:pt>
    <dgm:pt modelId="{5E848294-C4C7-4924-8415-24E885AC8F96}" type="parTrans" cxnId="{1DD1964A-9B31-4BC8-87FE-B1E06D3EFB89}">
      <dgm:prSet/>
      <dgm:spPr/>
      <dgm:t>
        <a:bodyPr/>
        <a:lstStyle/>
        <a:p>
          <a:endParaRPr lang="en-US"/>
        </a:p>
      </dgm:t>
    </dgm:pt>
    <dgm:pt modelId="{5B5C9EC5-207F-4A74-AE94-BB81AB469C8E}" type="sibTrans" cxnId="{1DD1964A-9B31-4BC8-87FE-B1E06D3EFB89}">
      <dgm:prSet/>
      <dgm:spPr/>
      <dgm:t>
        <a:bodyPr/>
        <a:lstStyle/>
        <a:p>
          <a:endParaRPr lang="en-US"/>
        </a:p>
      </dgm:t>
    </dgm:pt>
    <dgm:pt modelId="{409D6CCD-EA78-4B44-A858-1DF4A0A619B5}">
      <dgm:prSet phldrT="[Text]"/>
      <dgm:spPr/>
      <dgm:t>
        <a:bodyPr/>
        <a:lstStyle/>
        <a:p>
          <a:r>
            <a:rPr lang="en-US" dirty="0"/>
            <a:t>SHARED</a:t>
          </a:r>
        </a:p>
      </dgm:t>
    </dgm:pt>
    <dgm:pt modelId="{FACD014E-051B-4C6C-87BE-5ACC953A1153}" type="parTrans" cxnId="{9B781766-9958-4478-BDFE-63A83A83C944}">
      <dgm:prSet/>
      <dgm:spPr/>
      <dgm:t>
        <a:bodyPr/>
        <a:lstStyle/>
        <a:p>
          <a:endParaRPr lang="en-US"/>
        </a:p>
      </dgm:t>
    </dgm:pt>
    <dgm:pt modelId="{31753601-0DDB-4017-B058-6E78232E8F16}" type="sibTrans" cxnId="{9B781766-9958-4478-BDFE-63A83A83C944}">
      <dgm:prSet/>
      <dgm:spPr/>
      <dgm:t>
        <a:bodyPr/>
        <a:lstStyle/>
        <a:p>
          <a:endParaRPr lang="en-US"/>
        </a:p>
      </dgm:t>
    </dgm:pt>
    <dgm:pt modelId="{EA01E01F-585F-4FA0-9C12-768D53C0F368}">
      <dgm:prSet phldrT="[Text]"/>
      <dgm:spPr/>
      <dgm:t>
        <a:bodyPr/>
        <a:lstStyle/>
        <a:p>
          <a:r>
            <a:rPr lang="en-US" dirty="0"/>
            <a:t>Insta Posts</a:t>
          </a:r>
        </a:p>
      </dgm:t>
    </dgm:pt>
    <dgm:pt modelId="{32AEF939-E1F9-4807-AA98-F3F5F8F1A715}" type="parTrans" cxnId="{E8A20255-49F0-4DAC-8B84-8E4B98102789}">
      <dgm:prSet/>
      <dgm:spPr/>
      <dgm:t>
        <a:bodyPr/>
        <a:lstStyle/>
        <a:p>
          <a:endParaRPr lang="en-US"/>
        </a:p>
      </dgm:t>
    </dgm:pt>
    <dgm:pt modelId="{AE566030-9FB9-4667-8E12-24A8A9BCE8E5}" type="sibTrans" cxnId="{E8A20255-49F0-4DAC-8B84-8E4B98102789}">
      <dgm:prSet/>
      <dgm:spPr/>
      <dgm:t>
        <a:bodyPr/>
        <a:lstStyle/>
        <a:p>
          <a:endParaRPr lang="en-US"/>
        </a:p>
      </dgm:t>
    </dgm:pt>
    <dgm:pt modelId="{5B8EF0B0-5D77-480D-99B1-48A4C89ED91C}">
      <dgm:prSet phldrT="[Text]"/>
      <dgm:spPr/>
      <dgm:t>
        <a:bodyPr/>
        <a:lstStyle/>
        <a:p>
          <a:r>
            <a:rPr lang="en-US" dirty="0"/>
            <a:t>Instagram Stories</a:t>
          </a:r>
        </a:p>
      </dgm:t>
    </dgm:pt>
    <dgm:pt modelId="{FDCC54F9-7567-42E8-B9A4-246A4B482997}" type="parTrans" cxnId="{8732DA84-CFD9-4A48-8039-390849B03C78}">
      <dgm:prSet/>
      <dgm:spPr/>
      <dgm:t>
        <a:bodyPr/>
        <a:lstStyle/>
        <a:p>
          <a:endParaRPr lang="en-US"/>
        </a:p>
      </dgm:t>
    </dgm:pt>
    <dgm:pt modelId="{06EF4CBE-1AD2-4D8C-9E35-991063BC801B}" type="sibTrans" cxnId="{8732DA84-CFD9-4A48-8039-390849B03C78}">
      <dgm:prSet/>
      <dgm:spPr/>
      <dgm:t>
        <a:bodyPr/>
        <a:lstStyle/>
        <a:p>
          <a:endParaRPr lang="en-US"/>
        </a:p>
      </dgm:t>
    </dgm:pt>
    <dgm:pt modelId="{B7E0A236-3439-4817-A83B-A2EB4AD8EDA1}">
      <dgm:prSet phldrT="[Text]"/>
      <dgm:spPr/>
      <dgm:t>
        <a:bodyPr/>
        <a:lstStyle/>
        <a:p>
          <a:r>
            <a:rPr lang="en-US" dirty="0"/>
            <a:t>OWNED</a:t>
          </a:r>
        </a:p>
      </dgm:t>
    </dgm:pt>
    <dgm:pt modelId="{81DB2329-C6F3-470B-8C90-8D2F892FCB49}" type="parTrans" cxnId="{29FFB6E6-8526-4FAD-9288-3322D4345889}">
      <dgm:prSet/>
      <dgm:spPr/>
      <dgm:t>
        <a:bodyPr/>
        <a:lstStyle/>
        <a:p>
          <a:endParaRPr lang="en-US"/>
        </a:p>
      </dgm:t>
    </dgm:pt>
    <dgm:pt modelId="{B5671309-B566-4A93-923B-BBEE045A163F}" type="sibTrans" cxnId="{29FFB6E6-8526-4FAD-9288-3322D4345889}">
      <dgm:prSet/>
      <dgm:spPr/>
      <dgm:t>
        <a:bodyPr/>
        <a:lstStyle/>
        <a:p>
          <a:endParaRPr lang="en-US"/>
        </a:p>
      </dgm:t>
    </dgm:pt>
    <dgm:pt modelId="{C3BF0E08-3BF8-4AA0-ABBB-44105DAEE7AD}">
      <dgm:prSet phldrT="[Text]"/>
      <dgm:spPr/>
      <dgm:t>
        <a:bodyPr/>
        <a:lstStyle/>
        <a:p>
          <a:r>
            <a:rPr lang="en-US" dirty="0"/>
            <a:t>Facebook Ads</a:t>
          </a:r>
        </a:p>
      </dgm:t>
    </dgm:pt>
    <dgm:pt modelId="{60978780-0077-41DF-8FF4-47FB21ABCC3F}" type="parTrans" cxnId="{885C8118-0B8C-4A08-86A5-880FD3B67B51}">
      <dgm:prSet/>
      <dgm:spPr/>
      <dgm:t>
        <a:bodyPr/>
        <a:lstStyle/>
        <a:p>
          <a:endParaRPr lang="en-US"/>
        </a:p>
      </dgm:t>
    </dgm:pt>
    <dgm:pt modelId="{C95274F5-EF07-4723-9170-CCCD367F16CF}" type="sibTrans" cxnId="{885C8118-0B8C-4A08-86A5-880FD3B67B51}">
      <dgm:prSet/>
      <dgm:spPr/>
      <dgm:t>
        <a:bodyPr/>
        <a:lstStyle/>
        <a:p>
          <a:endParaRPr lang="en-US"/>
        </a:p>
      </dgm:t>
    </dgm:pt>
    <dgm:pt modelId="{B0F74182-3BA9-4284-B8DF-73C19C6B9E40}">
      <dgm:prSet phldrT="[Text]"/>
      <dgm:spPr/>
      <dgm:t>
        <a:bodyPr/>
        <a:lstStyle/>
        <a:p>
          <a:r>
            <a:rPr lang="en-US" dirty="0"/>
            <a:t>Experiential Events</a:t>
          </a:r>
        </a:p>
      </dgm:t>
    </dgm:pt>
    <dgm:pt modelId="{3039BB69-2422-4DA5-A2BF-250A24E28156}" type="parTrans" cxnId="{A73AF629-CF67-4AA0-A42D-0C3873CCF80A}">
      <dgm:prSet/>
      <dgm:spPr/>
      <dgm:t>
        <a:bodyPr/>
        <a:lstStyle/>
        <a:p>
          <a:endParaRPr lang="en-US"/>
        </a:p>
      </dgm:t>
    </dgm:pt>
    <dgm:pt modelId="{84CA860A-B3EF-4914-B8DE-C63A7A3D1BC1}" type="sibTrans" cxnId="{A73AF629-CF67-4AA0-A42D-0C3873CCF80A}">
      <dgm:prSet/>
      <dgm:spPr/>
      <dgm:t>
        <a:bodyPr/>
        <a:lstStyle/>
        <a:p>
          <a:endParaRPr lang="en-US"/>
        </a:p>
      </dgm:t>
    </dgm:pt>
    <dgm:pt modelId="{5C5BB0A3-22A2-4FEC-B232-0D5A2D3B3112}">
      <dgm:prSet phldrT="[Text]"/>
      <dgm:spPr/>
      <dgm:t>
        <a:bodyPr/>
        <a:lstStyle/>
        <a:p>
          <a:r>
            <a:rPr lang="en-US" dirty="0"/>
            <a:t>Bumble Wayfair Tie-Up</a:t>
          </a:r>
        </a:p>
      </dgm:t>
    </dgm:pt>
    <dgm:pt modelId="{01D118D1-3FC6-4633-8E0B-F36552A9370D}" type="parTrans" cxnId="{A116C3A3-749A-4598-B75F-021F82801D72}">
      <dgm:prSet/>
      <dgm:spPr/>
      <dgm:t>
        <a:bodyPr/>
        <a:lstStyle/>
        <a:p>
          <a:endParaRPr lang="en-US"/>
        </a:p>
      </dgm:t>
    </dgm:pt>
    <dgm:pt modelId="{27F67F06-968A-43D5-BD0C-4E50E179F0EA}" type="sibTrans" cxnId="{A116C3A3-749A-4598-B75F-021F82801D72}">
      <dgm:prSet/>
      <dgm:spPr/>
      <dgm:t>
        <a:bodyPr/>
        <a:lstStyle/>
        <a:p>
          <a:endParaRPr lang="en-US"/>
        </a:p>
      </dgm:t>
    </dgm:pt>
    <dgm:pt modelId="{9E29C163-7D78-4837-B4C7-665A80C5AB09}">
      <dgm:prSet/>
      <dgm:spPr/>
      <dgm:t>
        <a:bodyPr/>
        <a:lstStyle/>
        <a:p>
          <a:r>
            <a:rPr lang="en-US" dirty="0"/>
            <a:t>Email Marketing</a:t>
          </a:r>
        </a:p>
      </dgm:t>
    </dgm:pt>
    <dgm:pt modelId="{8AC00A00-4AF8-481B-A07F-BA16B2890A39}" type="parTrans" cxnId="{42C5433A-A2CD-4908-84F0-57CDCD065F06}">
      <dgm:prSet/>
      <dgm:spPr/>
      <dgm:t>
        <a:bodyPr/>
        <a:lstStyle/>
        <a:p>
          <a:endParaRPr lang="en-US"/>
        </a:p>
      </dgm:t>
    </dgm:pt>
    <dgm:pt modelId="{218D1C8A-215E-4638-8C8F-4059F326725D}" type="sibTrans" cxnId="{42C5433A-A2CD-4908-84F0-57CDCD065F06}">
      <dgm:prSet/>
      <dgm:spPr/>
      <dgm:t>
        <a:bodyPr/>
        <a:lstStyle/>
        <a:p>
          <a:endParaRPr lang="en-US"/>
        </a:p>
      </dgm:t>
    </dgm:pt>
    <dgm:pt modelId="{8FCB0FB5-3F7D-40F3-914D-8E161F2D9E0F}">
      <dgm:prSet/>
      <dgm:spPr/>
      <dgm:t>
        <a:bodyPr/>
        <a:lstStyle/>
        <a:p>
          <a:r>
            <a:rPr lang="en-US" dirty="0"/>
            <a:t>Push Notifications</a:t>
          </a:r>
        </a:p>
      </dgm:t>
    </dgm:pt>
    <dgm:pt modelId="{D3C28F98-4EF3-48C1-A74C-3939D1C6A195}" type="parTrans" cxnId="{16E6EB6B-8353-46B9-BE94-04E84194F99E}">
      <dgm:prSet/>
      <dgm:spPr/>
      <dgm:t>
        <a:bodyPr/>
        <a:lstStyle/>
        <a:p>
          <a:endParaRPr lang="en-US"/>
        </a:p>
      </dgm:t>
    </dgm:pt>
    <dgm:pt modelId="{2CA226D5-D040-403C-8DA1-A0D29113FB07}" type="sibTrans" cxnId="{16E6EB6B-8353-46B9-BE94-04E84194F99E}">
      <dgm:prSet/>
      <dgm:spPr/>
      <dgm:t>
        <a:bodyPr/>
        <a:lstStyle/>
        <a:p>
          <a:endParaRPr lang="en-US"/>
        </a:p>
      </dgm:t>
    </dgm:pt>
    <dgm:pt modelId="{59D3CBCC-08AC-4EF2-8E2D-F3E92216D3CD}">
      <dgm:prSet phldrT="[Text]"/>
      <dgm:spPr/>
      <dgm:t>
        <a:bodyPr/>
        <a:lstStyle/>
        <a:p>
          <a:r>
            <a:rPr lang="en-US" dirty="0"/>
            <a:t>SEM</a:t>
          </a:r>
        </a:p>
      </dgm:t>
    </dgm:pt>
    <dgm:pt modelId="{AF104D41-9398-4E98-A209-17A4C91F9CFE}" type="parTrans" cxnId="{EB78CCC5-5611-40DC-94E2-2A1093DBFCC8}">
      <dgm:prSet/>
      <dgm:spPr/>
      <dgm:t>
        <a:bodyPr/>
        <a:lstStyle/>
        <a:p>
          <a:endParaRPr lang="en-US"/>
        </a:p>
      </dgm:t>
    </dgm:pt>
    <dgm:pt modelId="{C52AE72F-A33F-4638-94A3-5304460F6927}" type="sibTrans" cxnId="{EB78CCC5-5611-40DC-94E2-2A1093DBFCC8}">
      <dgm:prSet/>
      <dgm:spPr/>
      <dgm:t>
        <a:bodyPr/>
        <a:lstStyle/>
        <a:p>
          <a:endParaRPr lang="en-US"/>
        </a:p>
      </dgm:t>
    </dgm:pt>
    <dgm:pt modelId="{3A9E0FA0-371A-462A-802C-3AB05B57CA28}">
      <dgm:prSet phldrT="[Text]"/>
      <dgm:spPr/>
      <dgm:t>
        <a:bodyPr/>
        <a:lstStyle/>
        <a:p>
          <a:r>
            <a:rPr lang="en-US" dirty="0"/>
            <a:t>Spotify Ads</a:t>
          </a:r>
        </a:p>
      </dgm:t>
    </dgm:pt>
    <dgm:pt modelId="{CADEEF93-18C2-4486-9306-BCC59638525B}" type="parTrans" cxnId="{4BC895B9-26DC-4334-A8DC-AD859CED1E83}">
      <dgm:prSet/>
      <dgm:spPr/>
      <dgm:t>
        <a:bodyPr/>
        <a:lstStyle/>
        <a:p>
          <a:endParaRPr lang="en-US"/>
        </a:p>
      </dgm:t>
    </dgm:pt>
    <dgm:pt modelId="{8B89E4FE-B2ED-4F59-B9E4-7260EAAB4492}" type="sibTrans" cxnId="{4BC895B9-26DC-4334-A8DC-AD859CED1E83}">
      <dgm:prSet/>
      <dgm:spPr/>
      <dgm:t>
        <a:bodyPr/>
        <a:lstStyle/>
        <a:p>
          <a:endParaRPr lang="en-US"/>
        </a:p>
      </dgm:t>
    </dgm:pt>
    <dgm:pt modelId="{B39690E5-64C3-448E-8FA9-79C74D17915F}">
      <dgm:prSet/>
      <dgm:spPr/>
      <dgm:t>
        <a:bodyPr/>
        <a:lstStyle/>
        <a:p>
          <a:r>
            <a:rPr lang="en-US" dirty="0"/>
            <a:t>SMS Marketing</a:t>
          </a:r>
        </a:p>
      </dgm:t>
    </dgm:pt>
    <dgm:pt modelId="{ECCA9AE8-6D49-4399-9C0C-61B90815EC44}" type="parTrans" cxnId="{4993D0B9-19A6-4E22-AE04-E4474A62370D}">
      <dgm:prSet/>
      <dgm:spPr/>
      <dgm:t>
        <a:bodyPr/>
        <a:lstStyle/>
        <a:p>
          <a:endParaRPr lang="en-US"/>
        </a:p>
      </dgm:t>
    </dgm:pt>
    <dgm:pt modelId="{3E9E384E-B1AF-4AC5-8FE5-9C9A3E76E13F}" type="sibTrans" cxnId="{4993D0B9-19A6-4E22-AE04-E4474A62370D}">
      <dgm:prSet/>
      <dgm:spPr/>
      <dgm:t>
        <a:bodyPr/>
        <a:lstStyle/>
        <a:p>
          <a:endParaRPr lang="en-US"/>
        </a:p>
      </dgm:t>
    </dgm:pt>
    <dgm:pt modelId="{8D6FB0DF-5CBA-4E15-BCA1-742070BFEF72}">
      <dgm:prSet/>
      <dgm:spPr/>
      <dgm:t>
        <a:bodyPr/>
        <a:lstStyle/>
        <a:p>
          <a:r>
            <a:rPr lang="en-US" dirty="0"/>
            <a:t>Videos and Content Marketing</a:t>
          </a:r>
        </a:p>
      </dgm:t>
    </dgm:pt>
    <dgm:pt modelId="{49627E97-2F22-48B9-893D-B393CD3B1585}" type="sibTrans" cxnId="{7DEF0345-CC1E-43CB-B812-6FF89099EEF8}">
      <dgm:prSet/>
      <dgm:spPr/>
      <dgm:t>
        <a:bodyPr/>
        <a:lstStyle/>
        <a:p>
          <a:endParaRPr lang="en-US"/>
        </a:p>
      </dgm:t>
    </dgm:pt>
    <dgm:pt modelId="{705BB455-A1CE-441C-99C6-9C42044F04B9}" type="parTrans" cxnId="{7DEF0345-CC1E-43CB-B812-6FF89099EEF8}">
      <dgm:prSet/>
      <dgm:spPr/>
      <dgm:t>
        <a:bodyPr/>
        <a:lstStyle/>
        <a:p>
          <a:endParaRPr lang="en-US"/>
        </a:p>
      </dgm:t>
    </dgm:pt>
    <dgm:pt modelId="{C2BEEDB4-3962-439B-B354-39D6E9040E98}" type="pres">
      <dgm:prSet presAssocID="{3DEC88C7-0A0D-44D2-8CC9-1A9061CA10DD}" presName="linearFlow" presStyleCnt="0">
        <dgm:presLayoutVars>
          <dgm:dir/>
          <dgm:animLvl val="lvl"/>
          <dgm:resizeHandles/>
        </dgm:presLayoutVars>
      </dgm:prSet>
      <dgm:spPr/>
    </dgm:pt>
    <dgm:pt modelId="{0B4F0637-617C-435E-9AEF-156E22C95EEF}" type="pres">
      <dgm:prSet presAssocID="{A8EF75F5-E63E-495D-B61A-CBE194A8D575}" presName="compositeNode" presStyleCnt="0">
        <dgm:presLayoutVars>
          <dgm:bulletEnabled val="1"/>
        </dgm:presLayoutVars>
      </dgm:prSet>
      <dgm:spPr/>
    </dgm:pt>
    <dgm:pt modelId="{D47EB724-DDD7-42BE-9AFE-D7A885A4C6A2}" type="pres">
      <dgm:prSet presAssocID="{A8EF75F5-E63E-495D-B61A-CBE194A8D575}" presName="imag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dgm:spPr>
    </dgm:pt>
    <dgm:pt modelId="{A1D6CA99-F7FA-40DF-8F99-74A738B8AC88}" type="pres">
      <dgm:prSet presAssocID="{A8EF75F5-E63E-495D-B61A-CBE194A8D575}" presName="childNode" presStyleLbl="node1" presStyleIdx="0" presStyleCnt="4" custLinFactNeighborX="-2328">
        <dgm:presLayoutVars>
          <dgm:bulletEnabled val="1"/>
        </dgm:presLayoutVars>
      </dgm:prSet>
      <dgm:spPr/>
    </dgm:pt>
    <dgm:pt modelId="{CE836953-BED0-4E53-85FB-63EA35DAA7AD}" type="pres">
      <dgm:prSet presAssocID="{A8EF75F5-E63E-495D-B61A-CBE194A8D575}" presName="parentNode" presStyleLbl="revTx" presStyleIdx="0" presStyleCnt="4">
        <dgm:presLayoutVars>
          <dgm:chMax val="0"/>
          <dgm:bulletEnabled val="1"/>
        </dgm:presLayoutVars>
      </dgm:prSet>
      <dgm:spPr/>
    </dgm:pt>
    <dgm:pt modelId="{FE9E5172-7124-4B50-9E3B-5A6140636DBF}" type="pres">
      <dgm:prSet presAssocID="{940449D6-F064-44DF-ACBE-7512D780E677}" presName="sibTrans" presStyleCnt="0"/>
      <dgm:spPr/>
    </dgm:pt>
    <dgm:pt modelId="{31DB32E3-8748-4AD8-B26D-F417B78F38BC}" type="pres">
      <dgm:prSet presAssocID="{12E8A7E8-4B45-4664-B855-3BCF4A1CE9EA}" presName="compositeNode" presStyleCnt="0">
        <dgm:presLayoutVars>
          <dgm:bulletEnabled val="1"/>
        </dgm:presLayoutVars>
      </dgm:prSet>
      <dgm:spPr/>
    </dgm:pt>
    <dgm:pt modelId="{A93DA24E-997B-4263-9493-C04BBB75381C}" type="pres">
      <dgm:prSet presAssocID="{12E8A7E8-4B45-4664-B855-3BCF4A1CE9EA}" presName="imag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7E2E5092-CE55-406C-9379-7E4787487E5F}" type="pres">
      <dgm:prSet presAssocID="{12E8A7E8-4B45-4664-B855-3BCF4A1CE9EA}" presName="childNode" presStyleLbl="node1" presStyleIdx="1" presStyleCnt="4">
        <dgm:presLayoutVars>
          <dgm:bulletEnabled val="1"/>
        </dgm:presLayoutVars>
      </dgm:prSet>
      <dgm:spPr/>
    </dgm:pt>
    <dgm:pt modelId="{6D69018F-D230-4522-97B3-7D21C077BBA4}" type="pres">
      <dgm:prSet presAssocID="{12E8A7E8-4B45-4664-B855-3BCF4A1CE9EA}" presName="parentNode" presStyleLbl="revTx" presStyleIdx="1" presStyleCnt="4">
        <dgm:presLayoutVars>
          <dgm:chMax val="0"/>
          <dgm:bulletEnabled val="1"/>
        </dgm:presLayoutVars>
      </dgm:prSet>
      <dgm:spPr/>
    </dgm:pt>
    <dgm:pt modelId="{8D7CDC0B-8712-4D2E-8F6F-81F269876D32}" type="pres">
      <dgm:prSet presAssocID="{124EAD0B-2A66-4B3F-A494-B903B9F62E99}" presName="sibTrans" presStyleCnt="0"/>
      <dgm:spPr/>
    </dgm:pt>
    <dgm:pt modelId="{65BD4676-F295-4168-9E67-DED9040EA8D2}" type="pres">
      <dgm:prSet presAssocID="{409D6CCD-EA78-4B44-A858-1DF4A0A619B5}" presName="compositeNode" presStyleCnt="0">
        <dgm:presLayoutVars>
          <dgm:bulletEnabled val="1"/>
        </dgm:presLayoutVars>
      </dgm:prSet>
      <dgm:spPr/>
    </dgm:pt>
    <dgm:pt modelId="{A454A50E-1436-4FC0-A8AA-525840482FFC}" type="pres">
      <dgm:prSet presAssocID="{409D6CCD-EA78-4B44-A858-1DF4A0A619B5}" presName="imag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32000" r="-32000"/>
          </a:stretch>
        </a:blipFill>
      </dgm:spPr>
    </dgm:pt>
    <dgm:pt modelId="{D90BF65F-D150-42D2-93D2-823FEA6A7C82}" type="pres">
      <dgm:prSet presAssocID="{409D6CCD-EA78-4B44-A858-1DF4A0A619B5}" presName="childNode" presStyleLbl="node1" presStyleIdx="2" presStyleCnt="4">
        <dgm:presLayoutVars>
          <dgm:bulletEnabled val="1"/>
        </dgm:presLayoutVars>
      </dgm:prSet>
      <dgm:spPr/>
    </dgm:pt>
    <dgm:pt modelId="{A8FE76A2-09CF-4492-BA08-566331E9A17D}" type="pres">
      <dgm:prSet presAssocID="{409D6CCD-EA78-4B44-A858-1DF4A0A619B5}" presName="parentNode" presStyleLbl="revTx" presStyleIdx="2" presStyleCnt="4">
        <dgm:presLayoutVars>
          <dgm:chMax val="0"/>
          <dgm:bulletEnabled val="1"/>
        </dgm:presLayoutVars>
      </dgm:prSet>
      <dgm:spPr/>
    </dgm:pt>
    <dgm:pt modelId="{4A5544A6-C67D-48FC-925A-4246958EAA2B}" type="pres">
      <dgm:prSet presAssocID="{31753601-0DDB-4017-B058-6E78232E8F16}" presName="sibTrans" presStyleCnt="0"/>
      <dgm:spPr/>
    </dgm:pt>
    <dgm:pt modelId="{8B5A2A1F-6546-45CA-B854-0C0F09373C92}" type="pres">
      <dgm:prSet presAssocID="{B7E0A236-3439-4817-A83B-A2EB4AD8EDA1}" presName="compositeNode" presStyleCnt="0">
        <dgm:presLayoutVars>
          <dgm:bulletEnabled val="1"/>
        </dgm:presLayoutVars>
      </dgm:prSet>
      <dgm:spPr/>
    </dgm:pt>
    <dgm:pt modelId="{D205A27F-F1DC-4EB6-95FC-FA585E3DACF1}" type="pres">
      <dgm:prSet presAssocID="{B7E0A236-3439-4817-A83B-A2EB4AD8EDA1}" presName="imag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5D68A398-2225-4484-8484-898CA22B9A70}" type="pres">
      <dgm:prSet presAssocID="{B7E0A236-3439-4817-A83B-A2EB4AD8EDA1}" presName="childNode" presStyleLbl="node1" presStyleIdx="3" presStyleCnt="4">
        <dgm:presLayoutVars>
          <dgm:bulletEnabled val="1"/>
        </dgm:presLayoutVars>
      </dgm:prSet>
      <dgm:spPr/>
    </dgm:pt>
    <dgm:pt modelId="{804C1357-0B88-4B8C-9C76-AD1D8F6F37A7}" type="pres">
      <dgm:prSet presAssocID="{B7E0A236-3439-4817-A83B-A2EB4AD8EDA1}" presName="parentNode" presStyleLbl="revTx" presStyleIdx="3" presStyleCnt="4">
        <dgm:presLayoutVars>
          <dgm:chMax val="0"/>
          <dgm:bulletEnabled val="1"/>
        </dgm:presLayoutVars>
      </dgm:prSet>
      <dgm:spPr/>
    </dgm:pt>
  </dgm:ptLst>
  <dgm:cxnLst>
    <dgm:cxn modelId="{0B108207-290E-4880-B99E-1C5E57E4BFBD}" type="presOf" srcId="{B7E0A236-3439-4817-A83B-A2EB4AD8EDA1}" destId="{804C1357-0B88-4B8C-9C76-AD1D8F6F37A7}" srcOrd="0" destOrd="0" presId="urn:microsoft.com/office/officeart/2005/8/layout/hList2"/>
    <dgm:cxn modelId="{8A8E7A0C-59F9-4C79-B0B6-100F0EE75B65}" srcId="{12E8A7E8-4B45-4664-B855-3BCF4A1CE9EA}" destId="{2AEA612F-EB47-4DF2-AD1C-A94B1816FB3B}" srcOrd="0" destOrd="0" parTransId="{829D571A-89D2-422F-AB01-F1CA0B74369A}" sibTransId="{3E9EC650-B2EC-4A6D-B58F-50FBB9B77890}"/>
    <dgm:cxn modelId="{885C8118-0B8C-4A08-86A5-880FD3B67B51}" srcId="{A8EF75F5-E63E-495D-B61A-CBE194A8D575}" destId="{C3BF0E08-3BF8-4AA0-ABBB-44105DAEE7AD}" srcOrd="1" destOrd="0" parTransId="{60978780-0077-41DF-8FF4-47FB21ABCC3F}" sibTransId="{C95274F5-EF07-4723-9170-CCCD367F16CF}"/>
    <dgm:cxn modelId="{0B552119-4861-40F7-8DDB-2C9B466E782D}" type="presOf" srcId="{EA01E01F-585F-4FA0-9C12-768D53C0F368}" destId="{D90BF65F-D150-42D2-93D2-823FEA6A7C82}" srcOrd="0" destOrd="0" presId="urn:microsoft.com/office/officeart/2005/8/layout/hList2"/>
    <dgm:cxn modelId="{A73AF629-CF67-4AA0-A42D-0C3873CCF80A}" srcId="{12E8A7E8-4B45-4664-B855-3BCF4A1CE9EA}" destId="{B0F74182-3BA9-4284-B8DF-73C19C6B9E40}" srcOrd="2" destOrd="0" parTransId="{3039BB69-2422-4DA5-A2BF-250A24E28156}" sibTransId="{84CA860A-B3EF-4914-B8DE-C63A7A3D1BC1}"/>
    <dgm:cxn modelId="{62B5A734-129B-4A2F-94AF-5A42FF134D9B}" srcId="{A8EF75F5-E63E-495D-B61A-CBE194A8D575}" destId="{BFF94791-2728-40C1-A058-6B5FF9E820C4}" srcOrd="0" destOrd="0" parTransId="{BC76476B-119D-48BD-9DF8-7D6054FFCA31}" sibTransId="{B3633017-62E0-40E5-95F2-6BF39C2F8D0D}"/>
    <dgm:cxn modelId="{42C5433A-A2CD-4908-84F0-57CDCD065F06}" srcId="{B7E0A236-3439-4817-A83B-A2EB4AD8EDA1}" destId="{9E29C163-7D78-4837-B4C7-665A80C5AB09}" srcOrd="0" destOrd="0" parTransId="{8AC00A00-4AF8-481B-A07F-BA16B2890A39}" sibTransId="{218D1C8A-215E-4638-8C8F-4059F326725D}"/>
    <dgm:cxn modelId="{A5FF6F3C-0B09-4747-9A17-7BA094519FA7}" type="presOf" srcId="{B0F74182-3BA9-4284-B8DF-73C19C6B9E40}" destId="{7E2E5092-CE55-406C-9379-7E4787487E5F}" srcOrd="0" destOrd="2" presId="urn:microsoft.com/office/officeart/2005/8/layout/hList2"/>
    <dgm:cxn modelId="{8B7A3A60-D32B-4975-936F-1520E8C2473C}" type="presOf" srcId="{9EDAE304-C61D-4B25-A827-8EE9781594D6}" destId="{7E2E5092-CE55-406C-9379-7E4787487E5F}" srcOrd="0" destOrd="1" presId="urn:microsoft.com/office/officeart/2005/8/layout/hList2"/>
    <dgm:cxn modelId="{339D3942-413B-4F03-9BD7-BEDE87E71318}" type="presOf" srcId="{409D6CCD-EA78-4B44-A858-1DF4A0A619B5}" destId="{A8FE76A2-09CF-4492-BA08-566331E9A17D}" srcOrd="0" destOrd="0" presId="urn:microsoft.com/office/officeart/2005/8/layout/hList2"/>
    <dgm:cxn modelId="{7DEF0345-CC1E-43CB-B812-6FF89099EEF8}" srcId="{B7E0A236-3439-4817-A83B-A2EB4AD8EDA1}" destId="{8D6FB0DF-5CBA-4E15-BCA1-742070BFEF72}" srcOrd="3" destOrd="0" parTransId="{705BB455-A1CE-441C-99C6-9C42044F04B9}" sibTransId="{49627E97-2F22-48B9-893D-B393CD3B1585}"/>
    <dgm:cxn modelId="{9B781766-9958-4478-BDFE-63A83A83C944}" srcId="{3DEC88C7-0A0D-44D2-8CC9-1A9061CA10DD}" destId="{409D6CCD-EA78-4B44-A858-1DF4A0A619B5}" srcOrd="2" destOrd="0" parTransId="{FACD014E-051B-4C6C-87BE-5ACC953A1153}" sibTransId="{31753601-0DDB-4017-B058-6E78232E8F16}"/>
    <dgm:cxn modelId="{E23BFA48-9313-4418-8271-E6170CE9EF37}" type="presOf" srcId="{C3BF0E08-3BF8-4AA0-ABBB-44105DAEE7AD}" destId="{A1D6CA99-F7FA-40DF-8F99-74A738B8AC88}" srcOrd="0" destOrd="1" presId="urn:microsoft.com/office/officeart/2005/8/layout/hList2"/>
    <dgm:cxn modelId="{1DD1964A-9B31-4BC8-87FE-B1E06D3EFB89}" srcId="{12E8A7E8-4B45-4664-B855-3BCF4A1CE9EA}" destId="{9EDAE304-C61D-4B25-A827-8EE9781594D6}" srcOrd="1" destOrd="0" parTransId="{5E848294-C4C7-4924-8415-24E885AC8F96}" sibTransId="{5B5C9EC5-207F-4A74-AE94-BB81AB469C8E}"/>
    <dgm:cxn modelId="{16E6EB6B-8353-46B9-BE94-04E84194F99E}" srcId="{B7E0A236-3439-4817-A83B-A2EB4AD8EDA1}" destId="{8FCB0FB5-3F7D-40F3-914D-8E161F2D9E0F}" srcOrd="2" destOrd="0" parTransId="{D3C28F98-4EF3-48C1-A74C-3939D1C6A195}" sibTransId="{2CA226D5-D040-403C-8DA1-A0D29113FB07}"/>
    <dgm:cxn modelId="{CC087D6E-5F37-4016-83CF-C607DAF15DAD}" srcId="{3DEC88C7-0A0D-44D2-8CC9-1A9061CA10DD}" destId="{12E8A7E8-4B45-4664-B855-3BCF4A1CE9EA}" srcOrd="1" destOrd="0" parTransId="{8C5945EA-2782-483D-B852-19F59479260A}" sibTransId="{124EAD0B-2A66-4B3F-A494-B903B9F62E99}"/>
    <dgm:cxn modelId="{C5F2606F-013B-4F0E-98F1-B1199D6C7C71}" type="presOf" srcId="{BFF94791-2728-40C1-A058-6B5FF9E820C4}" destId="{A1D6CA99-F7FA-40DF-8F99-74A738B8AC88}" srcOrd="0" destOrd="0" presId="urn:microsoft.com/office/officeart/2005/8/layout/hList2"/>
    <dgm:cxn modelId="{B9018A73-E39C-446B-8007-75293190E155}" type="presOf" srcId="{59D3CBCC-08AC-4EF2-8E2D-F3E92216D3CD}" destId="{A1D6CA99-F7FA-40DF-8F99-74A738B8AC88}" srcOrd="0" destOrd="2" presId="urn:microsoft.com/office/officeart/2005/8/layout/hList2"/>
    <dgm:cxn modelId="{E8A20255-49F0-4DAC-8B84-8E4B98102789}" srcId="{409D6CCD-EA78-4B44-A858-1DF4A0A619B5}" destId="{EA01E01F-585F-4FA0-9C12-768D53C0F368}" srcOrd="0" destOrd="0" parTransId="{32AEF939-E1F9-4807-AA98-F3F5F8F1A715}" sibTransId="{AE566030-9FB9-4667-8E12-24A8A9BCE8E5}"/>
    <dgm:cxn modelId="{B1A46775-D251-48AF-8B07-BEDAC7B8EAE7}" type="presOf" srcId="{12E8A7E8-4B45-4664-B855-3BCF4A1CE9EA}" destId="{6D69018F-D230-4522-97B3-7D21C077BBA4}" srcOrd="0" destOrd="0" presId="urn:microsoft.com/office/officeart/2005/8/layout/hList2"/>
    <dgm:cxn modelId="{8732DA84-CFD9-4A48-8039-390849B03C78}" srcId="{409D6CCD-EA78-4B44-A858-1DF4A0A619B5}" destId="{5B8EF0B0-5D77-480D-99B1-48A4C89ED91C}" srcOrd="1" destOrd="0" parTransId="{FDCC54F9-7567-42E8-B9A4-246A4B482997}" sibTransId="{06EF4CBE-1AD2-4D8C-9E35-991063BC801B}"/>
    <dgm:cxn modelId="{D44E1686-E573-46D8-AE96-590433820482}" type="presOf" srcId="{8D6FB0DF-5CBA-4E15-BCA1-742070BFEF72}" destId="{5D68A398-2225-4484-8484-898CA22B9A70}" srcOrd="0" destOrd="3" presId="urn:microsoft.com/office/officeart/2005/8/layout/hList2"/>
    <dgm:cxn modelId="{5FE6A08F-1B18-4496-A0F9-D1DD7DD343C9}" type="presOf" srcId="{5B8EF0B0-5D77-480D-99B1-48A4C89ED91C}" destId="{D90BF65F-D150-42D2-93D2-823FEA6A7C82}" srcOrd="0" destOrd="1" presId="urn:microsoft.com/office/officeart/2005/8/layout/hList2"/>
    <dgm:cxn modelId="{B748F98F-AF8A-4F86-9C10-D264CB46776F}" type="presOf" srcId="{3A9E0FA0-371A-462A-802C-3AB05B57CA28}" destId="{A1D6CA99-F7FA-40DF-8F99-74A738B8AC88}" srcOrd="0" destOrd="3" presId="urn:microsoft.com/office/officeart/2005/8/layout/hList2"/>
    <dgm:cxn modelId="{C0891A9D-B0DD-4196-B074-C65E9CDB5EEB}" type="presOf" srcId="{3DEC88C7-0A0D-44D2-8CC9-1A9061CA10DD}" destId="{C2BEEDB4-3962-439B-B354-39D6E9040E98}" srcOrd="0" destOrd="0" presId="urn:microsoft.com/office/officeart/2005/8/layout/hList2"/>
    <dgm:cxn modelId="{54CD88A0-E0B7-4800-B724-787F440E72DC}" type="presOf" srcId="{9E29C163-7D78-4837-B4C7-665A80C5AB09}" destId="{5D68A398-2225-4484-8484-898CA22B9A70}" srcOrd="0" destOrd="0" presId="urn:microsoft.com/office/officeart/2005/8/layout/hList2"/>
    <dgm:cxn modelId="{A116C3A3-749A-4598-B75F-021F82801D72}" srcId="{409D6CCD-EA78-4B44-A858-1DF4A0A619B5}" destId="{5C5BB0A3-22A2-4FEC-B232-0D5A2D3B3112}" srcOrd="2" destOrd="0" parTransId="{01D118D1-3FC6-4633-8E0B-F36552A9370D}" sibTransId="{27F67F06-968A-43D5-BD0C-4E50E179F0EA}"/>
    <dgm:cxn modelId="{FF6BE4B3-04A8-4B97-81E2-1EAF5977F896}" type="presOf" srcId="{8FCB0FB5-3F7D-40F3-914D-8E161F2D9E0F}" destId="{5D68A398-2225-4484-8484-898CA22B9A70}" srcOrd="0" destOrd="2" presId="urn:microsoft.com/office/officeart/2005/8/layout/hList2"/>
    <dgm:cxn modelId="{4BC895B9-26DC-4334-A8DC-AD859CED1E83}" srcId="{A8EF75F5-E63E-495D-B61A-CBE194A8D575}" destId="{3A9E0FA0-371A-462A-802C-3AB05B57CA28}" srcOrd="3" destOrd="0" parTransId="{CADEEF93-18C2-4486-9306-BCC59638525B}" sibTransId="{8B89E4FE-B2ED-4F59-B9E4-7260EAAB4492}"/>
    <dgm:cxn modelId="{4993D0B9-19A6-4E22-AE04-E4474A62370D}" srcId="{B7E0A236-3439-4817-A83B-A2EB4AD8EDA1}" destId="{B39690E5-64C3-448E-8FA9-79C74D17915F}" srcOrd="1" destOrd="0" parTransId="{ECCA9AE8-6D49-4399-9C0C-61B90815EC44}" sibTransId="{3E9E384E-B1AF-4AC5-8FE5-9C9A3E76E13F}"/>
    <dgm:cxn modelId="{EB78CCC5-5611-40DC-94E2-2A1093DBFCC8}" srcId="{A8EF75F5-E63E-495D-B61A-CBE194A8D575}" destId="{59D3CBCC-08AC-4EF2-8E2D-F3E92216D3CD}" srcOrd="2" destOrd="0" parTransId="{AF104D41-9398-4E98-A209-17A4C91F9CFE}" sibTransId="{C52AE72F-A33F-4638-94A3-5304460F6927}"/>
    <dgm:cxn modelId="{44FC27CC-1B83-4374-AEE6-B211047E8491}" type="presOf" srcId="{5C5BB0A3-22A2-4FEC-B232-0D5A2D3B3112}" destId="{D90BF65F-D150-42D2-93D2-823FEA6A7C82}" srcOrd="0" destOrd="2" presId="urn:microsoft.com/office/officeart/2005/8/layout/hList2"/>
    <dgm:cxn modelId="{CB4A0CCD-F04D-423D-83B4-90D08E8BB148}" type="presOf" srcId="{2AEA612F-EB47-4DF2-AD1C-A94B1816FB3B}" destId="{7E2E5092-CE55-406C-9379-7E4787487E5F}" srcOrd="0" destOrd="0" presId="urn:microsoft.com/office/officeart/2005/8/layout/hList2"/>
    <dgm:cxn modelId="{58EAFDD0-09D1-4FDF-978B-001D79B61E4C}" type="presOf" srcId="{A8EF75F5-E63E-495D-B61A-CBE194A8D575}" destId="{CE836953-BED0-4E53-85FB-63EA35DAA7AD}" srcOrd="0" destOrd="0" presId="urn:microsoft.com/office/officeart/2005/8/layout/hList2"/>
    <dgm:cxn modelId="{29FFB6E6-8526-4FAD-9288-3322D4345889}" srcId="{3DEC88C7-0A0D-44D2-8CC9-1A9061CA10DD}" destId="{B7E0A236-3439-4817-A83B-A2EB4AD8EDA1}" srcOrd="3" destOrd="0" parTransId="{81DB2329-C6F3-470B-8C90-8D2F892FCB49}" sibTransId="{B5671309-B566-4A93-923B-BBEE045A163F}"/>
    <dgm:cxn modelId="{EEBA62FB-4BD7-43DF-ABD7-575FC0E3538F}" srcId="{3DEC88C7-0A0D-44D2-8CC9-1A9061CA10DD}" destId="{A8EF75F5-E63E-495D-B61A-CBE194A8D575}" srcOrd="0" destOrd="0" parTransId="{8E3F9744-F590-460A-BEB1-BC70F7D41953}" sibTransId="{940449D6-F064-44DF-ACBE-7512D780E677}"/>
    <dgm:cxn modelId="{6CF179FD-A543-493B-A7C3-6174E8BE3E20}" type="presOf" srcId="{B39690E5-64C3-448E-8FA9-79C74D17915F}" destId="{5D68A398-2225-4484-8484-898CA22B9A70}" srcOrd="0" destOrd="1" presId="urn:microsoft.com/office/officeart/2005/8/layout/hList2"/>
    <dgm:cxn modelId="{27561201-B901-4F00-A5F6-A7DD1E33ABD8}" type="presParOf" srcId="{C2BEEDB4-3962-439B-B354-39D6E9040E98}" destId="{0B4F0637-617C-435E-9AEF-156E22C95EEF}" srcOrd="0" destOrd="0" presId="urn:microsoft.com/office/officeart/2005/8/layout/hList2"/>
    <dgm:cxn modelId="{A7384858-022E-4E8F-965F-658B985C82EA}" type="presParOf" srcId="{0B4F0637-617C-435E-9AEF-156E22C95EEF}" destId="{D47EB724-DDD7-42BE-9AFE-D7A885A4C6A2}" srcOrd="0" destOrd="0" presId="urn:microsoft.com/office/officeart/2005/8/layout/hList2"/>
    <dgm:cxn modelId="{1B36D06D-AA09-42A0-A699-94AE5B8E8E88}" type="presParOf" srcId="{0B4F0637-617C-435E-9AEF-156E22C95EEF}" destId="{A1D6CA99-F7FA-40DF-8F99-74A738B8AC88}" srcOrd="1" destOrd="0" presId="urn:microsoft.com/office/officeart/2005/8/layout/hList2"/>
    <dgm:cxn modelId="{AEA96E4C-3093-4225-AD8B-F0F3265FF3FD}" type="presParOf" srcId="{0B4F0637-617C-435E-9AEF-156E22C95EEF}" destId="{CE836953-BED0-4E53-85FB-63EA35DAA7AD}" srcOrd="2" destOrd="0" presId="urn:microsoft.com/office/officeart/2005/8/layout/hList2"/>
    <dgm:cxn modelId="{0F0E8E70-CAA6-4D30-894B-B018E2B13251}" type="presParOf" srcId="{C2BEEDB4-3962-439B-B354-39D6E9040E98}" destId="{FE9E5172-7124-4B50-9E3B-5A6140636DBF}" srcOrd="1" destOrd="0" presId="urn:microsoft.com/office/officeart/2005/8/layout/hList2"/>
    <dgm:cxn modelId="{D183316D-EB22-4600-8BC1-6C1FE96EDEEE}" type="presParOf" srcId="{C2BEEDB4-3962-439B-B354-39D6E9040E98}" destId="{31DB32E3-8748-4AD8-B26D-F417B78F38BC}" srcOrd="2" destOrd="0" presId="urn:microsoft.com/office/officeart/2005/8/layout/hList2"/>
    <dgm:cxn modelId="{7A533922-782E-4D8E-98F8-28F7B1EDE8B5}" type="presParOf" srcId="{31DB32E3-8748-4AD8-B26D-F417B78F38BC}" destId="{A93DA24E-997B-4263-9493-C04BBB75381C}" srcOrd="0" destOrd="0" presId="urn:microsoft.com/office/officeart/2005/8/layout/hList2"/>
    <dgm:cxn modelId="{367BBD18-93B7-4FFF-8ABA-64A1BAF40DB5}" type="presParOf" srcId="{31DB32E3-8748-4AD8-B26D-F417B78F38BC}" destId="{7E2E5092-CE55-406C-9379-7E4787487E5F}" srcOrd="1" destOrd="0" presId="urn:microsoft.com/office/officeart/2005/8/layout/hList2"/>
    <dgm:cxn modelId="{7F825C92-5F3C-496B-814E-3453BA4CA8B1}" type="presParOf" srcId="{31DB32E3-8748-4AD8-B26D-F417B78F38BC}" destId="{6D69018F-D230-4522-97B3-7D21C077BBA4}" srcOrd="2" destOrd="0" presId="urn:microsoft.com/office/officeart/2005/8/layout/hList2"/>
    <dgm:cxn modelId="{01C637FD-D688-4C4E-AC68-4D6EB0750A7E}" type="presParOf" srcId="{C2BEEDB4-3962-439B-B354-39D6E9040E98}" destId="{8D7CDC0B-8712-4D2E-8F6F-81F269876D32}" srcOrd="3" destOrd="0" presId="urn:microsoft.com/office/officeart/2005/8/layout/hList2"/>
    <dgm:cxn modelId="{8E33D84F-80FF-431B-B63F-A1EEA765AFE6}" type="presParOf" srcId="{C2BEEDB4-3962-439B-B354-39D6E9040E98}" destId="{65BD4676-F295-4168-9E67-DED9040EA8D2}" srcOrd="4" destOrd="0" presId="urn:microsoft.com/office/officeart/2005/8/layout/hList2"/>
    <dgm:cxn modelId="{5D6917FD-DFF4-45C4-9CE6-58DE1E18C999}" type="presParOf" srcId="{65BD4676-F295-4168-9E67-DED9040EA8D2}" destId="{A454A50E-1436-4FC0-A8AA-525840482FFC}" srcOrd="0" destOrd="0" presId="urn:microsoft.com/office/officeart/2005/8/layout/hList2"/>
    <dgm:cxn modelId="{BBDB8663-3B56-48E4-B69A-957C706EF050}" type="presParOf" srcId="{65BD4676-F295-4168-9E67-DED9040EA8D2}" destId="{D90BF65F-D150-42D2-93D2-823FEA6A7C82}" srcOrd="1" destOrd="0" presId="urn:microsoft.com/office/officeart/2005/8/layout/hList2"/>
    <dgm:cxn modelId="{9CDA5C28-56FF-45F0-A1A9-3C9CFC81B547}" type="presParOf" srcId="{65BD4676-F295-4168-9E67-DED9040EA8D2}" destId="{A8FE76A2-09CF-4492-BA08-566331E9A17D}" srcOrd="2" destOrd="0" presId="urn:microsoft.com/office/officeart/2005/8/layout/hList2"/>
    <dgm:cxn modelId="{B9A4AF7F-9A64-4C58-A6B7-8FCCB0516975}" type="presParOf" srcId="{C2BEEDB4-3962-439B-B354-39D6E9040E98}" destId="{4A5544A6-C67D-48FC-925A-4246958EAA2B}" srcOrd="5" destOrd="0" presId="urn:microsoft.com/office/officeart/2005/8/layout/hList2"/>
    <dgm:cxn modelId="{AA865780-916F-4BAB-95FB-41CCBDA77661}" type="presParOf" srcId="{C2BEEDB4-3962-439B-B354-39D6E9040E98}" destId="{8B5A2A1F-6546-45CA-B854-0C0F09373C92}" srcOrd="6" destOrd="0" presId="urn:microsoft.com/office/officeart/2005/8/layout/hList2"/>
    <dgm:cxn modelId="{8B9CA614-4841-4CC4-9AA6-0C2A7F816CD9}" type="presParOf" srcId="{8B5A2A1F-6546-45CA-B854-0C0F09373C92}" destId="{D205A27F-F1DC-4EB6-95FC-FA585E3DACF1}" srcOrd="0" destOrd="0" presId="urn:microsoft.com/office/officeart/2005/8/layout/hList2"/>
    <dgm:cxn modelId="{1EC73D0F-F226-4406-BD8B-DE0B2530234F}" type="presParOf" srcId="{8B5A2A1F-6546-45CA-B854-0C0F09373C92}" destId="{5D68A398-2225-4484-8484-898CA22B9A70}" srcOrd="1" destOrd="0" presId="urn:microsoft.com/office/officeart/2005/8/layout/hList2"/>
    <dgm:cxn modelId="{9F0987FF-3970-471D-B358-C24E59FA08F1}" type="presParOf" srcId="{8B5A2A1F-6546-45CA-B854-0C0F09373C92}" destId="{804C1357-0B88-4B8C-9C76-AD1D8F6F37A7}"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60209-DEA3-4D9F-A87F-8D27434FD50A}">
      <dsp:nvSpPr>
        <dsp:cNvPr id="0" name=""/>
        <dsp:cNvSpPr/>
      </dsp:nvSpPr>
      <dsp:spPr>
        <a:xfrm rot="5400000">
          <a:off x="-281902" y="294754"/>
          <a:ext cx="1879350" cy="1315545"/>
        </a:xfrm>
        <a:prstGeom prst="chevron">
          <a:avLst/>
        </a:prstGeom>
        <a:solidFill>
          <a:schemeClr val="accent4">
            <a:shade val="50000"/>
            <a:hueOff val="0"/>
            <a:satOff val="0"/>
            <a:lumOff val="0"/>
            <a:alphaOff val="0"/>
          </a:schemeClr>
        </a:solidFill>
        <a:ln w="25400" cap="flat" cmpd="sng" algn="ctr">
          <a:solidFill>
            <a:schemeClr val="accent4">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Specific</a:t>
          </a:r>
        </a:p>
      </dsp:txBody>
      <dsp:txXfrm rot="-5400000">
        <a:off x="1" y="670625"/>
        <a:ext cx="1315545" cy="563805"/>
      </dsp:txXfrm>
    </dsp:sp>
    <dsp:sp modelId="{97B5A97B-2FA6-4BE2-9559-B289B05305FE}">
      <dsp:nvSpPr>
        <dsp:cNvPr id="0" name=""/>
        <dsp:cNvSpPr/>
      </dsp:nvSpPr>
      <dsp:spPr>
        <a:xfrm rot="5400000">
          <a:off x="11197583" y="-9869186"/>
          <a:ext cx="1221577" cy="20985654"/>
        </a:xfrm>
        <a:prstGeom prst="round2SameRect">
          <a:avLst/>
        </a:prstGeom>
        <a:solidFill>
          <a:schemeClr val="lt1">
            <a:alpha val="90000"/>
            <a:hueOff val="0"/>
            <a:satOff val="0"/>
            <a:lumOff val="0"/>
            <a:alphaOff val="0"/>
          </a:schemeClr>
        </a:solidFill>
        <a:ln w="25400" cap="flat" cmpd="sng" algn="ctr">
          <a:solidFill>
            <a:schemeClr val="accent4">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b="0" i="0" u="none" kern="1200" dirty="0"/>
            <a:t>Building brand awareness among potential customers targeting 21 - 35 years old people, currently neglected</a:t>
          </a:r>
          <a:endParaRPr lang="en-US"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n-US" sz="2400" b="0" i="0" u="none" kern="1200" dirty="0"/>
            <a:t>Retain and engage with the users to avoid brand switching with spot on personalization from owned assets </a:t>
          </a:r>
        </a:p>
      </dsp:txBody>
      <dsp:txXfrm rot="-5400000">
        <a:off x="1315545" y="72484"/>
        <a:ext cx="20926022" cy="1102313"/>
      </dsp:txXfrm>
    </dsp:sp>
    <dsp:sp modelId="{23C09CD9-6E5D-4D61-B8DF-AD5F1009E737}">
      <dsp:nvSpPr>
        <dsp:cNvPr id="0" name=""/>
        <dsp:cNvSpPr/>
      </dsp:nvSpPr>
      <dsp:spPr>
        <a:xfrm rot="5400000">
          <a:off x="-281902" y="2081210"/>
          <a:ext cx="1879350" cy="1315545"/>
        </a:xfrm>
        <a:prstGeom prst="chevron">
          <a:avLst/>
        </a:prstGeom>
        <a:solidFill>
          <a:schemeClr val="accent4">
            <a:shade val="50000"/>
            <a:hueOff val="-69811"/>
            <a:satOff val="-2112"/>
            <a:lumOff val="13871"/>
            <a:alphaOff val="0"/>
          </a:schemeClr>
        </a:solidFill>
        <a:ln w="25400" cap="flat" cmpd="sng" algn="ctr">
          <a:solidFill>
            <a:schemeClr val="accent4">
              <a:shade val="50000"/>
              <a:hueOff val="-69811"/>
              <a:satOff val="-2112"/>
              <a:lumOff val="138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Measurable</a:t>
          </a:r>
        </a:p>
      </dsp:txBody>
      <dsp:txXfrm rot="-5400000">
        <a:off x="1" y="2457081"/>
        <a:ext cx="1315545" cy="563805"/>
      </dsp:txXfrm>
    </dsp:sp>
    <dsp:sp modelId="{C01B70F0-DFC0-4272-8455-1285DB6000A9}">
      <dsp:nvSpPr>
        <dsp:cNvPr id="0" name=""/>
        <dsp:cNvSpPr/>
      </dsp:nvSpPr>
      <dsp:spPr>
        <a:xfrm rot="5400000">
          <a:off x="11197583" y="-8082730"/>
          <a:ext cx="1221577" cy="20985654"/>
        </a:xfrm>
        <a:prstGeom prst="round2SameRect">
          <a:avLst/>
        </a:prstGeom>
        <a:solidFill>
          <a:schemeClr val="lt1">
            <a:alpha val="90000"/>
            <a:hueOff val="0"/>
            <a:satOff val="0"/>
            <a:lumOff val="0"/>
            <a:alphaOff val="0"/>
          </a:schemeClr>
        </a:solidFill>
        <a:ln w="25400" cap="flat" cmpd="sng" algn="ctr">
          <a:solidFill>
            <a:schemeClr val="accent4">
              <a:shade val="50000"/>
              <a:hueOff val="-69811"/>
              <a:satOff val="-2112"/>
              <a:lumOff val="138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i="0" u="none" kern="1200" dirty="0"/>
            <a:t>The paid campaigns can be analyzed and the YOY comparison can be compared to check the numbers of CPA, ROI, ROAS, etc.</a:t>
          </a:r>
          <a:endParaRPr lang="en-US" sz="2400" kern="1200" dirty="0"/>
        </a:p>
      </dsp:txBody>
      <dsp:txXfrm rot="-5400000">
        <a:off x="1315545" y="1858940"/>
        <a:ext cx="20926022" cy="1102313"/>
      </dsp:txXfrm>
    </dsp:sp>
    <dsp:sp modelId="{01498AD6-A836-4C90-9583-36491C4AEC0A}">
      <dsp:nvSpPr>
        <dsp:cNvPr id="0" name=""/>
        <dsp:cNvSpPr/>
      </dsp:nvSpPr>
      <dsp:spPr>
        <a:xfrm rot="5400000">
          <a:off x="-281902" y="3867666"/>
          <a:ext cx="1879350" cy="1315545"/>
        </a:xfrm>
        <a:prstGeom prst="chevron">
          <a:avLst/>
        </a:prstGeom>
        <a:solidFill>
          <a:schemeClr val="accent4">
            <a:shade val="50000"/>
            <a:hueOff val="-139623"/>
            <a:satOff val="-4225"/>
            <a:lumOff val="27741"/>
            <a:alphaOff val="0"/>
          </a:schemeClr>
        </a:solidFill>
        <a:ln w="25400" cap="flat" cmpd="sng" algn="ctr">
          <a:solidFill>
            <a:schemeClr val="accent4">
              <a:shade val="50000"/>
              <a:hueOff val="-139623"/>
              <a:satOff val="-4225"/>
              <a:lumOff val="277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Achievable </a:t>
          </a:r>
        </a:p>
      </dsp:txBody>
      <dsp:txXfrm rot="-5400000">
        <a:off x="1" y="4243537"/>
        <a:ext cx="1315545" cy="563805"/>
      </dsp:txXfrm>
    </dsp:sp>
    <dsp:sp modelId="{786A5D4A-EB72-42F1-A819-5CFE5E9E550B}">
      <dsp:nvSpPr>
        <dsp:cNvPr id="0" name=""/>
        <dsp:cNvSpPr/>
      </dsp:nvSpPr>
      <dsp:spPr>
        <a:xfrm rot="5400000">
          <a:off x="11197583" y="-6296275"/>
          <a:ext cx="1221577" cy="20985654"/>
        </a:xfrm>
        <a:prstGeom prst="round2SameRect">
          <a:avLst/>
        </a:prstGeom>
        <a:solidFill>
          <a:schemeClr val="lt1">
            <a:alpha val="90000"/>
            <a:hueOff val="0"/>
            <a:satOff val="0"/>
            <a:lumOff val="0"/>
            <a:alphaOff val="0"/>
          </a:schemeClr>
        </a:solidFill>
        <a:ln w="25400" cap="flat" cmpd="sng" algn="ctr">
          <a:solidFill>
            <a:schemeClr val="accent4">
              <a:shade val="50000"/>
              <a:hueOff val="-139623"/>
              <a:satOff val="-4225"/>
              <a:lumOff val="277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i="0" u="none" kern="1200" dirty="0"/>
            <a:t>The goal can be easily achieved if the strategy is built with proper amalgamation of customer needs and product requirements</a:t>
          </a:r>
          <a:endParaRPr lang="en-US" sz="2400" kern="1200" dirty="0"/>
        </a:p>
      </dsp:txBody>
      <dsp:txXfrm rot="-5400000">
        <a:off x="1315545" y="3645395"/>
        <a:ext cx="20926022" cy="1102313"/>
      </dsp:txXfrm>
    </dsp:sp>
    <dsp:sp modelId="{0F18FC94-B98C-47E8-8D93-B00885B5D919}">
      <dsp:nvSpPr>
        <dsp:cNvPr id="0" name=""/>
        <dsp:cNvSpPr/>
      </dsp:nvSpPr>
      <dsp:spPr>
        <a:xfrm rot="5400000">
          <a:off x="-281902" y="5654121"/>
          <a:ext cx="1879350" cy="1315545"/>
        </a:xfrm>
        <a:prstGeom prst="chevron">
          <a:avLst/>
        </a:prstGeom>
        <a:solidFill>
          <a:schemeClr val="accent4">
            <a:shade val="50000"/>
            <a:hueOff val="-209434"/>
            <a:satOff val="-6337"/>
            <a:lumOff val="41612"/>
            <a:alphaOff val="0"/>
          </a:schemeClr>
        </a:solidFill>
        <a:ln w="25400" cap="flat" cmpd="sng" algn="ctr">
          <a:solidFill>
            <a:schemeClr val="accent4">
              <a:shade val="50000"/>
              <a:hueOff val="-209434"/>
              <a:satOff val="-6337"/>
              <a:lumOff val="416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Relevant</a:t>
          </a:r>
        </a:p>
      </dsp:txBody>
      <dsp:txXfrm rot="-5400000">
        <a:off x="1" y="6029992"/>
        <a:ext cx="1315545" cy="563805"/>
      </dsp:txXfrm>
    </dsp:sp>
    <dsp:sp modelId="{8097E6CE-ABEE-40C0-BD23-6B4D23223E67}">
      <dsp:nvSpPr>
        <dsp:cNvPr id="0" name=""/>
        <dsp:cNvSpPr/>
      </dsp:nvSpPr>
      <dsp:spPr>
        <a:xfrm rot="5400000">
          <a:off x="11197583" y="-4509819"/>
          <a:ext cx="1221577" cy="20985654"/>
        </a:xfrm>
        <a:prstGeom prst="round2SameRect">
          <a:avLst/>
        </a:prstGeom>
        <a:solidFill>
          <a:schemeClr val="lt1">
            <a:alpha val="90000"/>
            <a:hueOff val="0"/>
            <a:satOff val="0"/>
            <a:lumOff val="0"/>
            <a:alphaOff val="0"/>
          </a:schemeClr>
        </a:solidFill>
        <a:ln w="25400" cap="flat" cmpd="sng" algn="ctr">
          <a:solidFill>
            <a:schemeClr val="accent4">
              <a:shade val="50000"/>
              <a:hueOff val="-209434"/>
              <a:satOff val="-6337"/>
              <a:lumOff val="416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kern="1200" dirty="0"/>
            <a:t>The goal will help in achieving the overall success metric and revenue of Wayfair which can expand the horizon to target new avenues and markets</a:t>
          </a:r>
        </a:p>
      </dsp:txBody>
      <dsp:txXfrm rot="-5400000">
        <a:off x="1315545" y="5431851"/>
        <a:ext cx="20926022" cy="1102313"/>
      </dsp:txXfrm>
    </dsp:sp>
    <dsp:sp modelId="{4C0AFEF3-5436-4F49-973C-B6E435BE9F65}">
      <dsp:nvSpPr>
        <dsp:cNvPr id="0" name=""/>
        <dsp:cNvSpPr/>
      </dsp:nvSpPr>
      <dsp:spPr>
        <a:xfrm rot="5400000">
          <a:off x="-281902" y="7440577"/>
          <a:ext cx="1879350" cy="1315545"/>
        </a:xfrm>
        <a:prstGeom prst="chevron">
          <a:avLst/>
        </a:prstGeom>
        <a:solidFill>
          <a:schemeClr val="accent4">
            <a:shade val="50000"/>
            <a:hueOff val="-139623"/>
            <a:satOff val="-4225"/>
            <a:lumOff val="27741"/>
            <a:alphaOff val="0"/>
          </a:schemeClr>
        </a:solidFill>
        <a:ln w="25400" cap="flat" cmpd="sng" algn="ctr">
          <a:solidFill>
            <a:schemeClr val="accent4">
              <a:shade val="50000"/>
              <a:hueOff val="-139623"/>
              <a:satOff val="-4225"/>
              <a:lumOff val="277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Timely</a:t>
          </a:r>
        </a:p>
      </dsp:txBody>
      <dsp:txXfrm rot="-5400000">
        <a:off x="1" y="7816448"/>
        <a:ext cx="1315545" cy="563805"/>
      </dsp:txXfrm>
    </dsp:sp>
    <dsp:sp modelId="{7C5BF6B0-FED8-448A-B017-18F3FE3833DE}">
      <dsp:nvSpPr>
        <dsp:cNvPr id="0" name=""/>
        <dsp:cNvSpPr/>
      </dsp:nvSpPr>
      <dsp:spPr>
        <a:xfrm rot="5400000">
          <a:off x="11197583" y="-2723363"/>
          <a:ext cx="1221577" cy="20985654"/>
        </a:xfrm>
        <a:prstGeom prst="round2SameRect">
          <a:avLst/>
        </a:prstGeom>
        <a:solidFill>
          <a:schemeClr val="lt1">
            <a:alpha val="90000"/>
            <a:hueOff val="0"/>
            <a:satOff val="0"/>
            <a:lumOff val="0"/>
            <a:alphaOff val="0"/>
          </a:schemeClr>
        </a:solidFill>
        <a:ln w="25400" cap="flat" cmpd="sng" algn="ctr">
          <a:solidFill>
            <a:schemeClr val="accent4">
              <a:shade val="50000"/>
              <a:hueOff val="-139623"/>
              <a:satOff val="-4225"/>
              <a:lumOff val="277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b="0" i="0" u="none" kern="1200" dirty="0"/>
            <a:t>The entire marketing campaign will start from July, so the last week of June is the due date to complete planning, strategizing, execution and monitoring the framework and requirements</a:t>
          </a:r>
          <a:endParaRPr lang="en-US" sz="2400" kern="1200" dirty="0"/>
        </a:p>
        <a:p>
          <a:pPr marL="228600" lvl="1" indent="-228600" algn="l" defTabSz="1066800">
            <a:lnSpc>
              <a:spcPct val="90000"/>
            </a:lnSpc>
            <a:spcBef>
              <a:spcPct val="0"/>
            </a:spcBef>
            <a:spcAft>
              <a:spcPct val="15000"/>
            </a:spcAft>
            <a:buChar char="•"/>
          </a:pPr>
          <a:endParaRPr lang="en-US" sz="2400" kern="1200" dirty="0"/>
        </a:p>
      </dsp:txBody>
      <dsp:txXfrm rot="-5400000">
        <a:off x="1315545" y="7218307"/>
        <a:ext cx="20926022" cy="1102313"/>
      </dsp:txXfrm>
    </dsp:sp>
    <dsp:sp modelId="{27267667-69FC-4FB3-AD2F-E35334B39AA6}">
      <dsp:nvSpPr>
        <dsp:cNvPr id="0" name=""/>
        <dsp:cNvSpPr/>
      </dsp:nvSpPr>
      <dsp:spPr>
        <a:xfrm rot="5400000">
          <a:off x="-281902" y="9227033"/>
          <a:ext cx="1879350" cy="1315545"/>
        </a:xfrm>
        <a:prstGeom prst="chevron">
          <a:avLst/>
        </a:prstGeom>
        <a:solidFill>
          <a:schemeClr val="accent4">
            <a:shade val="50000"/>
            <a:hueOff val="-69811"/>
            <a:satOff val="-2112"/>
            <a:lumOff val="13871"/>
            <a:alphaOff val="0"/>
          </a:schemeClr>
        </a:solidFill>
        <a:ln w="25400" cap="flat" cmpd="sng" algn="ctr">
          <a:solidFill>
            <a:schemeClr val="accent4">
              <a:shade val="50000"/>
              <a:hueOff val="-69811"/>
              <a:satOff val="-2112"/>
              <a:lumOff val="138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SMART GOAL</a:t>
          </a:r>
        </a:p>
      </dsp:txBody>
      <dsp:txXfrm rot="-5400000">
        <a:off x="1" y="9602904"/>
        <a:ext cx="1315545" cy="563805"/>
      </dsp:txXfrm>
    </dsp:sp>
    <dsp:sp modelId="{031DB820-39CF-48E7-AA0C-9CDB41441A66}">
      <dsp:nvSpPr>
        <dsp:cNvPr id="0" name=""/>
        <dsp:cNvSpPr/>
      </dsp:nvSpPr>
      <dsp:spPr>
        <a:xfrm rot="5400000">
          <a:off x="11197583" y="-936907"/>
          <a:ext cx="1221577" cy="20985654"/>
        </a:xfrm>
        <a:prstGeom prst="round2SameRect">
          <a:avLst/>
        </a:prstGeom>
        <a:solidFill>
          <a:schemeClr val="lt1">
            <a:alpha val="90000"/>
            <a:hueOff val="0"/>
            <a:satOff val="0"/>
            <a:lumOff val="0"/>
            <a:alphaOff val="0"/>
          </a:schemeClr>
        </a:solidFill>
        <a:ln w="25400" cap="flat" cmpd="sng" algn="ctr">
          <a:solidFill>
            <a:schemeClr val="accent4">
              <a:shade val="50000"/>
              <a:hueOff val="-69811"/>
              <a:satOff val="-2112"/>
              <a:lumOff val="138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228600" lvl="1" indent="-228600" algn="l" defTabSz="1066800">
            <a:lnSpc>
              <a:spcPct val="90000"/>
            </a:lnSpc>
            <a:spcBef>
              <a:spcPct val="0"/>
            </a:spcBef>
            <a:spcAft>
              <a:spcPct val="15000"/>
            </a:spcAft>
            <a:buChar char="•"/>
          </a:pPr>
          <a:r>
            <a:rPr lang="en-US" sz="2400" b="1" i="1" u="none" kern="1200" dirty="0"/>
            <a:t>A full fledged marketing strategy from top to bottom of the sales funnel driving the success metric of gaining profitability with the mutual effort of all the marketing + technology team to make Wayfair expand its horizon globally and achieve overall success in driving users</a:t>
          </a:r>
          <a:r>
            <a:rPr lang="en-US" sz="1800" b="1" i="1" u="none" kern="1200" dirty="0"/>
            <a:t>.</a:t>
          </a:r>
          <a:endParaRPr lang="en-US" sz="1800" b="1" kern="1200" dirty="0"/>
        </a:p>
        <a:p>
          <a:pPr marL="171450" lvl="1" indent="-171450" algn="l" defTabSz="800100">
            <a:lnSpc>
              <a:spcPct val="90000"/>
            </a:lnSpc>
            <a:spcBef>
              <a:spcPct val="0"/>
            </a:spcBef>
            <a:spcAft>
              <a:spcPct val="15000"/>
            </a:spcAft>
            <a:buChar char="•"/>
          </a:pPr>
          <a:endParaRPr lang="en-US" sz="1800" kern="1200" dirty="0"/>
        </a:p>
      </dsp:txBody>
      <dsp:txXfrm rot="-5400000">
        <a:off x="1315545" y="9004763"/>
        <a:ext cx="20926022" cy="1102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36953-BED0-4E53-85FB-63EA35DAA7AD}">
      <dsp:nvSpPr>
        <dsp:cNvPr id="0" name=""/>
        <dsp:cNvSpPr/>
      </dsp:nvSpPr>
      <dsp:spPr>
        <a:xfrm rot="16200000">
          <a:off x="-3855697" y="5646713"/>
          <a:ext cx="8635475" cy="694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12687" bIns="0" numCol="1" spcCol="1270" anchor="t" anchorCtr="0">
          <a:noAutofit/>
        </a:bodyPr>
        <a:lstStyle/>
        <a:p>
          <a:pPr marL="0" lvl="0" indent="0" algn="r" defTabSz="2311400">
            <a:lnSpc>
              <a:spcPct val="90000"/>
            </a:lnSpc>
            <a:spcBef>
              <a:spcPct val="0"/>
            </a:spcBef>
            <a:spcAft>
              <a:spcPct val="35000"/>
            </a:spcAft>
            <a:buNone/>
          </a:pPr>
          <a:r>
            <a:rPr lang="en-US" sz="5200" kern="1200" dirty="0"/>
            <a:t>PAID</a:t>
          </a:r>
        </a:p>
      </dsp:txBody>
      <dsp:txXfrm>
        <a:off x="-3855697" y="5646713"/>
        <a:ext cx="8635475" cy="694699"/>
      </dsp:txXfrm>
    </dsp:sp>
    <dsp:sp modelId="{A1D6CA99-F7FA-40DF-8F99-74A738B8AC88}">
      <dsp:nvSpPr>
        <dsp:cNvPr id="0" name=""/>
        <dsp:cNvSpPr/>
      </dsp:nvSpPr>
      <dsp:spPr>
        <a:xfrm>
          <a:off x="728833" y="1676325"/>
          <a:ext cx="3460342" cy="8635475"/>
        </a:xfrm>
        <a:prstGeom prst="rect">
          <a:avLst/>
        </a:prstGeom>
        <a:solidFill>
          <a:schemeClr val="accent4">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612687" rIns="327152" bIns="327152" numCol="1" spcCol="1270" anchor="t" anchorCtr="0">
          <a:noAutofit/>
        </a:bodyPr>
        <a:lstStyle/>
        <a:p>
          <a:pPr marL="285750" lvl="1" indent="-285750" algn="l" defTabSz="1600200">
            <a:lnSpc>
              <a:spcPct val="90000"/>
            </a:lnSpc>
            <a:spcBef>
              <a:spcPct val="0"/>
            </a:spcBef>
            <a:spcAft>
              <a:spcPct val="15000"/>
            </a:spcAft>
            <a:buChar char="•"/>
          </a:pPr>
          <a:r>
            <a:rPr lang="en-US" sz="3600" kern="1200" dirty="0"/>
            <a:t>Instagram Ads</a:t>
          </a:r>
        </a:p>
        <a:p>
          <a:pPr marL="285750" lvl="1" indent="-285750" algn="l" defTabSz="1600200">
            <a:lnSpc>
              <a:spcPct val="90000"/>
            </a:lnSpc>
            <a:spcBef>
              <a:spcPct val="0"/>
            </a:spcBef>
            <a:spcAft>
              <a:spcPct val="15000"/>
            </a:spcAft>
            <a:buChar char="•"/>
          </a:pPr>
          <a:r>
            <a:rPr lang="en-US" sz="3600" kern="1200" dirty="0"/>
            <a:t>Facebook Ads</a:t>
          </a:r>
        </a:p>
        <a:p>
          <a:pPr marL="285750" lvl="1" indent="-285750" algn="l" defTabSz="1600200">
            <a:lnSpc>
              <a:spcPct val="90000"/>
            </a:lnSpc>
            <a:spcBef>
              <a:spcPct val="0"/>
            </a:spcBef>
            <a:spcAft>
              <a:spcPct val="15000"/>
            </a:spcAft>
            <a:buChar char="•"/>
          </a:pPr>
          <a:r>
            <a:rPr lang="en-US" sz="3600" kern="1200" dirty="0"/>
            <a:t>SEM</a:t>
          </a:r>
        </a:p>
        <a:p>
          <a:pPr marL="285750" lvl="1" indent="-285750" algn="l" defTabSz="1600200">
            <a:lnSpc>
              <a:spcPct val="90000"/>
            </a:lnSpc>
            <a:spcBef>
              <a:spcPct val="0"/>
            </a:spcBef>
            <a:spcAft>
              <a:spcPct val="15000"/>
            </a:spcAft>
            <a:buChar char="•"/>
          </a:pPr>
          <a:r>
            <a:rPr lang="en-US" sz="3600" kern="1200" dirty="0"/>
            <a:t>Spotify Ads</a:t>
          </a:r>
        </a:p>
      </dsp:txBody>
      <dsp:txXfrm>
        <a:off x="728833" y="1676325"/>
        <a:ext cx="3460342" cy="8635475"/>
      </dsp:txXfrm>
    </dsp:sp>
    <dsp:sp modelId="{D47EB724-DDD7-42BE-9AFE-D7A885A4C6A2}">
      <dsp:nvSpPr>
        <dsp:cNvPr id="0" name=""/>
        <dsp:cNvSpPr/>
      </dsp:nvSpPr>
      <dsp:spPr>
        <a:xfrm>
          <a:off x="114690" y="759321"/>
          <a:ext cx="1389399" cy="13893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69018F-D230-4522-97B3-7D21C077BBA4}">
      <dsp:nvSpPr>
        <dsp:cNvPr id="0" name=""/>
        <dsp:cNvSpPr/>
      </dsp:nvSpPr>
      <dsp:spPr>
        <a:xfrm rot="16200000">
          <a:off x="1191782" y="5646713"/>
          <a:ext cx="8635475" cy="694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12687" bIns="0" numCol="1" spcCol="1270" anchor="t" anchorCtr="0">
          <a:noAutofit/>
        </a:bodyPr>
        <a:lstStyle/>
        <a:p>
          <a:pPr marL="0" lvl="0" indent="0" algn="r" defTabSz="2311400">
            <a:lnSpc>
              <a:spcPct val="90000"/>
            </a:lnSpc>
            <a:spcBef>
              <a:spcPct val="0"/>
            </a:spcBef>
            <a:spcAft>
              <a:spcPct val="35000"/>
            </a:spcAft>
            <a:buNone/>
          </a:pPr>
          <a:r>
            <a:rPr lang="en-US" sz="5200" kern="1200" dirty="0"/>
            <a:t>EARNED</a:t>
          </a:r>
        </a:p>
      </dsp:txBody>
      <dsp:txXfrm>
        <a:off x="1191782" y="5646713"/>
        <a:ext cx="8635475" cy="694699"/>
      </dsp:txXfrm>
    </dsp:sp>
    <dsp:sp modelId="{7E2E5092-CE55-406C-9379-7E4787487E5F}">
      <dsp:nvSpPr>
        <dsp:cNvPr id="0" name=""/>
        <dsp:cNvSpPr/>
      </dsp:nvSpPr>
      <dsp:spPr>
        <a:xfrm>
          <a:off x="5856870" y="1676325"/>
          <a:ext cx="3460342" cy="8635475"/>
        </a:xfrm>
        <a:prstGeom prst="rect">
          <a:avLst/>
        </a:prstGeom>
        <a:solidFill>
          <a:schemeClr val="accent4">
            <a:shade val="50000"/>
            <a:hueOff val="-104717"/>
            <a:satOff val="-3169"/>
            <a:lumOff val="208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612687" rIns="327152" bIns="327152" numCol="1" spcCol="1270" anchor="t" anchorCtr="0">
          <a:noAutofit/>
        </a:bodyPr>
        <a:lstStyle/>
        <a:p>
          <a:pPr marL="285750" lvl="1" indent="-285750" algn="l" defTabSz="1600200">
            <a:lnSpc>
              <a:spcPct val="90000"/>
            </a:lnSpc>
            <a:spcBef>
              <a:spcPct val="0"/>
            </a:spcBef>
            <a:spcAft>
              <a:spcPct val="15000"/>
            </a:spcAft>
            <a:buChar char="•"/>
          </a:pPr>
          <a:r>
            <a:rPr lang="en-US" sz="3600" kern="1200" dirty="0"/>
            <a:t>Influencer Marketing</a:t>
          </a:r>
        </a:p>
        <a:p>
          <a:pPr marL="285750" lvl="1" indent="-285750" algn="l" defTabSz="1600200">
            <a:lnSpc>
              <a:spcPct val="90000"/>
            </a:lnSpc>
            <a:spcBef>
              <a:spcPct val="0"/>
            </a:spcBef>
            <a:spcAft>
              <a:spcPct val="15000"/>
            </a:spcAft>
            <a:buChar char="•"/>
          </a:pPr>
          <a:r>
            <a:rPr lang="en-US" sz="3600" kern="1200" dirty="0"/>
            <a:t>Event – Stand-Up Comedy Shows</a:t>
          </a:r>
        </a:p>
        <a:p>
          <a:pPr marL="285750" lvl="1" indent="-285750" algn="l" defTabSz="1600200">
            <a:lnSpc>
              <a:spcPct val="90000"/>
            </a:lnSpc>
            <a:spcBef>
              <a:spcPct val="0"/>
            </a:spcBef>
            <a:spcAft>
              <a:spcPct val="15000"/>
            </a:spcAft>
            <a:buChar char="•"/>
          </a:pPr>
          <a:r>
            <a:rPr lang="en-US" sz="3600" kern="1200" dirty="0"/>
            <a:t>Experiential Events</a:t>
          </a:r>
        </a:p>
      </dsp:txBody>
      <dsp:txXfrm>
        <a:off x="5856870" y="1676325"/>
        <a:ext cx="3460342" cy="8635475"/>
      </dsp:txXfrm>
    </dsp:sp>
    <dsp:sp modelId="{A93DA24E-997B-4263-9493-C04BBB75381C}">
      <dsp:nvSpPr>
        <dsp:cNvPr id="0" name=""/>
        <dsp:cNvSpPr/>
      </dsp:nvSpPr>
      <dsp:spPr>
        <a:xfrm>
          <a:off x="5162170" y="759321"/>
          <a:ext cx="1389399" cy="13893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FE76A2-09CF-4492-BA08-566331E9A17D}">
      <dsp:nvSpPr>
        <dsp:cNvPr id="0" name=""/>
        <dsp:cNvSpPr/>
      </dsp:nvSpPr>
      <dsp:spPr>
        <a:xfrm rot="16200000">
          <a:off x="6239263" y="5646713"/>
          <a:ext cx="8635475" cy="694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12687" bIns="0" numCol="1" spcCol="1270" anchor="t" anchorCtr="0">
          <a:noAutofit/>
        </a:bodyPr>
        <a:lstStyle/>
        <a:p>
          <a:pPr marL="0" lvl="0" indent="0" algn="r" defTabSz="2311400">
            <a:lnSpc>
              <a:spcPct val="90000"/>
            </a:lnSpc>
            <a:spcBef>
              <a:spcPct val="0"/>
            </a:spcBef>
            <a:spcAft>
              <a:spcPct val="35000"/>
            </a:spcAft>
            <a:buNone/>
          </a:pPr>
          <a:r>
            <a:rPr lang="en-US" sz="5200" kern="1200" dirty="0"/>
            <a:t>SHARED</a:t>
          </a:r>
        </a:p>
      </dsp:txBody>
      <dsp:txXfrm>
        <a:off x="6239263" y="5646713"/>
        <a:ext cx="8635475" cy="694699"/>
      </dsp:txXfrm>
    </dsp:sp>
    <dsp:sp modelId="{D90BF65F-D150-42D2-93D2-823FEA6A7C82}">
      <dsp:nvSpPr>
        <dsp:cNvPr id="0" name=""/>
        <dsp:cNvSpPr/>
      </dsp:nvSpPr>
      <dsp:spPr>
        <a:xfrm>
          <a:off x="10904351" y="1676325"/>
          <a:ext cx="3460342" cy="8635475"/>
        </a:xfrm>
        <a:prstGeom prst="rect">
          <a:avLst/>
        </a:prstGeom>
        <a:solidFill>
          <a:schemeClr val="accent4">
            <a:shade val="50000"/>
            <a:hueOff val="-209434"/>
            <a:satOff val="-6337"/>
            <a:lumOff val="416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612687" rIns="327152" bIns="327152" numCol="1" spcCol="1270" anchor="t" anchorCtr="0">
          <a:noAutofit/>
        </a:bodyPr>
        <a:lstStyle/>
        <a:p>
          <a:pPr marL="285750" lvl="1" indent="-285750" algn="l" defTabSz="1600200">
            <a:lnSpc>
              <a:spcPct val="90000"/>
            </a:lnSpc>
            <a:spcBef>
              <a:spcPct val="0"/>
            </a:spcBef>
            <a:spcAft>
              <a:spcPct val="15000"/>
            </a:spcAft>
            <a:buChar char="•"/>
          </a:pPr>
          <a:r>
            <a:rPr lang="en-US" sz="3600" kern="1200" dirty="0"/>
            <a:t>Insta Posts</a:t>
          </a:r>
        </a:p>
        <a:p>
          <a:pPr marL="285750" lvl="1" indent="-285750" algn="l" defTabSz="1600200">
            <a:lnSpc>
              <a:spcPct val="90000"/>
            </a:lnSpc>
            <a:spcBef>
              <a:spcPct val="0"/>
            </a:spcBef>
            <a:spcAft>
              <a:spcPct val="15000"/>
            </a:spcAft>
            <a:buChar char="•"/>
          </a:pPr>
          <a:r>
            <a:rPr lang="en-US" sz="3600" kern="1200" dirty="0"/>
            <a:t>Instagram Stories</a:t>
          </a:r>
        </a:p>
        <a:p>
          <a:pPr marL="285750" lvl="1" indent="-285750" algn="l" defTabSz="1600200">
            <a:lnSpc>
              <a:spcPct val="90000"/>
            </a:lnSpc>
            <a:spcBef>
              <a:spcPct val="0"/>
            </a:spcBef>
            <a:spcAft>
              <a:spcPct val="15000"/>
            </a:spcAft>
            <a:buChar char="•"/>
          </a:pPr>
          <a:r>
            <a:rPr lang="en-US" sz="3600" kern="1200" dirty="0"/>
            <a:t>Bumble Wayfair Tie-Up</a:t>
          </a:r>
        </a:p>
      </dsp:txBody>
      <dsp:txXfrm>
        <a:off x="10904351" y="1676325"/>
        <a:ext cx="3460342" cy="8635475"/>
      </dsp:txXfrm>
    </dsp:sp>
    <dsp:sp modelId="{A454A50E-1436-4FC0-A8AA-525840482FFC}">
      <dsp:nvSpPr>
        <dsp:cNvPr id="0" name=""/>
        <dsp:cNvSpPr/>
      </dsp:nvSpPr>
      <dsp:spPr>
        <a:xfrm>
          <a:off x="10209651" y="759321"/>
          <a:ext cx="1389399" cy="13893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2000" r="-3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4C1357-0B88-4B8C-9C76-AD1D8F6F37A7}">
      <dsp:nvSpPr>
        <dsp:cNvPr id="0" name=""/>
        <dsp:cNvSpPr/>
      </dsp:nvSpPr>
      <dsp:spPr>
        <a:xfrm rot="16200000">
          <a:off x="11286743" y="5646713"/>
          <a:ext cx="8635475" cy="694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12687" bIns="0" numCol="1" spcCol="1270" anchor="t" anchorCtr="0">
          <a:noAutofit/>
        </a:bodyPr>
        <a:lstStyle/>
        <a:p>
          <a:pPr marL="0" lvl="0" indent="0" algn="r" defTabSz="2311400">
            <a:lnSpc>
              <a:spcPct val="90000"/>
            </a:lnSpc>
            <a:spcBef>
              <a:spcPct val="0"/>
            </a:spcBef>
            <a:spcAft>
              <a:spcPct val="35000"/>
            </a:spcAft>
            <a:buNone/>
          </a:pPr>
          <a:r>
            <a:rPr lang="en-US" sz="5200" kern="1200" dirty="0"/>
            <a:t>OWNED</a:t>
          </a:r>
        </a:p>
      </dsp:txBody>
      <dsp:txXfrm>
        <a:off x="11286743" y="5646713"/>
        <a:ext cx="8635475" cy="694699"/>
      </dsp:txXfrm>
    </dsp:sp>
    <dsp:sp modelId="{5D68A398-2225-4484-8484-898CA22B9A70}">
      <dsp:nvSpPr>
        <dsp:cNvPr id="0" name=""/>
        <dsp:cNvSpPr/>
      </dsp:nvSpPr>
      <dsp:spPr>
        <a:xfrm>
          <a:off x="15951831" y="1676325"/>
          <a:ext cx="3460342" cy="8635475"/>
        </a:xfrm>
        <a:prstGeom prst="rect">
          <a:avLst/>
        </a:prstGeom>
        <a:solidFill>
          <a:schemeClr val="accent4">
            <a:shade val="50000"/>
            <a:hueOff val="-104717"/>
            <a:satOff val="-3169"/>
            <a:lumOff val="208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612687" rIns="327152" bIns="327152" numCol="1" spcCol="1270" anchor="t" anchorCtr="0">
          <a:noAutofit/>
        </a:bodyPr>
        <a:lstStyle/>
        <a:p>
          <a:pPr marL="285750" lvl="1" indent="-285750" algn="l" defTabSz="1600200">
            <a:lnSpc>
              <a:spcPct val="90000"/>
            </a:lnSpc>
            <a:spcBef>
              <a:spcPct val="0"/>
            </a:spcBef>
            <a:spcAft>
              <a:spcPct val="15000"/>
            </a:spcAft>
            <a:buChar char="•"/>
          </a:pPr>
          <a:r>
            <a:rPr lang="en-US" sz="3600" kern="1200" dirty="0"/>
            <a:t>Email Marketing</a:t>
          </a:r>
        </a:p>
        <a:p>
          <a:pPr marL="285750" lvl="1" indent="-285750" algn="l" defTabSz="1600200">
            <a:lnSpc>
              <a:spcPct val="90000"/>
            </a:lnSpc>
            <a:spcBef>
              <a:spcPct val="0"/>
            </a:spcBef>
            <a:spcAft>
              <a:spcPct val="15000"/>
            </a:spcAft>
            <a:buChar char="•"/>
          </a:pPr>
          <a:r>
            <a:rPr lang="en-US" sz="3600" kern="1200" dirty="0"/>
            <a:t>SMS Marketing</a:t>
          </a:r>
        </a:p>
        <a:p>
          <a:pPr marL="285750" lvl="1" indent="-285750" algn="l" defTabSz="1600200">
            <a:lnSpc>
              <a:spcPct val="90000"/>
            </a:lnSpc>
            <a:spcBef>
              <a:spcPct val="0"/>
            </a:spcBef>
            <a:spcAft>
              <a:spcPct val="15000"/>
            </a:spcAft>
            <a:buChar char="•"/>
          </a:pPr>
          <a:r>
            <a:rPr lang="en-US" sz="3600" kern="1200" dirty="0"/>
            <a:t>Push Notifications</a:t>
          </a:r>
        </a:p>
        <a:p>
          <a:pPr marL="285750" lvl="1" indent="-285750" algn="l" defTabSz="1600200">
            <a:lnSpc>
              <a:spcPct val="90000"/>
            </a:lnSpc>
            <a:spcBef>
              <a:spcPct val="0"/>
            </a:spcBef>
            <a:spcAft>
              <a:spcPct val="15000"/>
            </a:spcAft>
            <a:buChar char="•"/>
          </a:pPr>
          <a:r>
            <a:rPr lang="en-US" sz="3600" kern="1200" dirty="0"/>
            <a:t>Videos and Content Marketing</a:t>
          </a:r>
        </a:p>
      </dsp:txBody>
      <dsp:txXfrm>
        <a:off x="15951831" y="1676325"/>
        <a:ext cx="3460342" cy="8635475"/>
      </dsp:txXfrm>
    </dsp:sp>
    <dsp:sp modelId="{D205A27F-F1DC-4EB6-95FC-FA585E3DACF1}">
      <dsp:nvSpPr>
        <dsp:cNvPr id="0" name=""/>
        <dsp:cNvSpPr/>
      </dsp:nvSpPr>
      <dsp:spPr>
        <a:xfrm>
          <a:off x="15257131" y="759321"/>
          <a:ext cx="1389399" cy="138939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3414a32a0_0_3:notes"/>
          <p:cNvSpPr txBox="1">
            <a:spLocks noGrp="1"/>
          </p:cNvSpPr>
          <p:nvPr>
            <p:ph type="body" idx="1"/>
          </p:nvPr>
        </p:nvSpPr>
        <p:spPr>
          <a:xfrm>
            <a:off x="685460" y="4400176"/>
            <a:ext cx="54870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63414a32a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487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31225" y="1985542"/>
            <a:ext cx="22721603" cy="5473605"/>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3867"/>
            </a:lvl1pPr>
            <a:lvl2pPr lvl="1" algn="ctr">
              <a:spcBef>
                <a:spcPts val="0"/>
              </a:spcBef>
              <a:spcAft>
                <a:spcPts val="0"/>
              </a:spcAft>
              <a:buSzPts val="5200"/>
              <a:buNone/>
              <a:defRPr sz="13867"/>
            </a:lvl2pPr>
            <a:lvl3pPr lvl="2" algn="ctr">
              <a:spcBef>
                <a:spcPts val="0"/>
              </a:spcBef>
              <a:spcAft>
                <a:spcPts val="0"/>
              </a:spcAft>
              <a:buSzPts val="5200"/>
              <a:buNone/>
              <a:defRPr sz="13867"/>
            </a:lvl3pPr>
            <a:lvl4pPr lvl="3" algn="ctr">
              <a:spcBef>
                <a:spcPts val="0"/>
              </a:spcBef>
              <a:spcAft>
                <a:spcPts val="0"/>
              </a:spcAft>
              <a:buSzPts val="5200"/>
              <a:buNone/>
              <a:defRPr sz="13867"/>
            </a:lvl4pPr>
            <a:lvl5pPr lvl="4" algn="ctr">
              <a:spcBef>
                <a:spcPts val="0"/>
              </a:spcBef>
              <a:spcAft>
                <a:spcPts val="0"/>
              </a:spcAft>
              <a:buSzPts val="5200"/>
              <a:buNone/>
              <a:defRPr sz="13867"/>
            </a:lvl5pPr>
            <a:lvl6pPr lvl="5" algn="ctr">
              <a:spcBef>
                <a:spcPts val="0"/>
              </a:spcBef>
              <a:spcAft>
                <a:spcPts val="0"/>
              </a:spcAft>
              <a:buSzPts val="5200"/>
              <a:buNone/>
              <a:defRPr sz="13867"/>
            </a:lvl6pPr>
            <a:lvl7pPr lvl="6" algn="ctr">
              <a:spcBef>
                <a:spcPts val="0"/>
              </a:spcBef>
              <a:spcAft>
                <a:spcPts val="0"/>
              </a:spcAft>
              <a:buSzPts val="5200"/>
              <a:buNone/>
              <a:defRPr sz="13867"/>
            </a:lvl7pPr>
            <a:lvl8pPr lvl="7" algn="ctr">
              <a:spcBef>
                <a:spcPts val="0"/>
              </a:spcBef>
              <a:spcAft>
                <a:spcPts val="0"/>
              </a:spcAft>
              <a:buSzPts val="5200"/>
              <a:buNone/>
              <a:defRPr sz="13867"/>
            </a:lvl8pPr>
            <a:lvl9pPr lvl="8" algn="ctr">
              <a:spcBef>
                <a:spcPts val="0"/>
              </a:spcBef>
              <a:spcAft>
                <a:spcPts val="0"/>
              </a:spcAft>
              <a:buSzPts val="5200"/>
              <a:buNone/>
              <a:defRPr sz="13867"/>
            </a:lvl9pPr>
          </a:lstStyle>
          <a:p>
            <a:endParaRPr/>
          </a:p>
        </p:txBody>
      </p:sp>
      <p:sp>
        <p:nvSpPr>
          <p:cNvPr id="11" name="Google Shape;11;p2"/>
          <p:cNvSpPr txBox="1">
            <a:spLocks noGrp="1"/>
          </p:cNvSpPr>
          <p:nvPr>
            <p:ph type="subTitle" idx="1"/>
          </p:nvPr>
        </p:nvSpPr>
        <p:spPr>
          <a:xfrm>
            <a:off x="831204" y="7557667"/>
            <a:ext cx="22721603" cy="211360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7467"/>
            </a:lvl1pPr>
            <a:lvl2pPr lvl="1" algn="ctr">
              <a:lnSpc>
                <a:spcPct val="100000"/>
              </a:lnSpc>
              <a:spcBef>
                <a:spcPts val="0"/>
              </a:spcBef>
              <a:spcAft>
                <a:spcPts val="0"/>
              </a:spcAft>
              <a:buSzPts val="2800"/>
              <a:buNone/>
              <a:defRPr sz="7467"/>
            </a:lvl2pPr>
            <a:lvl3pPr lvl="2" algn="ctr">
              <a:lnSpc>
                <a:spcPct val="100000"/>
              </a:lnSpc>
              <a:spcBef>
                <a:spcPts val="0"/>
              </a:spcBef>
              <a:spcAft>
                <a:spcPts val="0"/>
              </a:spcAft>
              <a:buSzPts val="2800"/>
              <a:buNone/>
              <a:defRPr sz="7467"/>
            </a:lvl3pPr>
            <a:lvl4pPr lvl="3" algn="ctr">
              <a:lnSpc>
                <a:spcPct val="100000"/>
              </a:lnSpc>
              <a:spcBef>
                <a:spcPts val="0"/>
              </a:spcBef>
              <a:spcAft>
                <a:spcPts val="0"/>
              </a:spcAft>
              <a:buSzPts val="2800"/>
              <a:buNone/>
              <a:defRPr sz="7467"/>
            </a:lvl4pPr>
            <a:lvl5pPr lvl="4" algn="ctr">
              <a:lnSpc>
                <a:spcPct val="100000"/>
              </a:lnSpc>
              <a:spcBef>
                <a:spcPts val="0"/>
              </a:spcBef>
              <a:spcAft>
                <a:spcPts val="0"/>
              </a:spcAft>
              <a:buSzPts val="2800"/>
              <a:buNone/>
              <a:defRPr sz="7467"/>
            </a:lvl5pPr>
            <a:lvl6pPr lvl="5" algn="ctr">
              <a:lnSpc>
                <a:spcPct val="100000"/>
              </a:lnSpc>
              <a:spcBef>
                <a:spcPts val="0"/>
              </a:spcBef>
              <a:spcAft>
                <a:spcPts val="0"/>
              </a:spcAft>
              <a:buSzPts val="2800"/>
              <a:buNone/>
              <a:defRPr sz="7467"/>
            </a:lvl6pPr>
            <a:lvl7pPr lvl="6" algn="ctr">
              <a:lnSpc>
                <a:spcPct val="100000"/>
              </a:lnSpc>
              <a:spcBef>
                <a:spcPts val="0"/>
              </a:spcBef>
              <a:spcAft>
                <a:spcPts val="0"/>
              </a:spcAft>
              <a:buSzPts val="2800"/>
              <a:buNone/>
              <a:defRPr sz="7467"/>
            </a:lvl7pPr>
            <a:lvl8pPr lvl="7" algn="ctr">
              <a:lnSpc>
                <a:spcPct val="100000"/>
              </a:lnSpc>
              <a:spcBef>
                <a:spcPts val="0"/>
              </a:spcBef>
              <a:spcAft>
                <a:spcPts val="0"/>
              </a:spcAft>
              <a:buSzPts val="2800"/>
              <a:buNone/>
              <a:defRPr sz="7467"/>
            </a:lvl8pPr>
            <a:lvl9pPr lvl="8" algn="ctr">
              <a:lnSpc>
                <a:spcPct val="100000"/>
              </a:lnSpc>
              <a:spcBef>
                <a:spcPts val="0"/>
              </a:spcBef>
              <a:spcAft>
                <a:spcPts val="0"/>
              </a:spcAft>
              <a:buSzPts val="2800"/>
              <a:buNone/>
              <a:defRPr sz="7467"/>
            </a:lvl9pPr>
          </a:lstStyle>
          <a:p>
            <a:endParaRPr/>
          </a:p>
        </p:txBody>
      </p:sp>
      <p:sp>
        <p:nvSpPr>
          <p:cNvPr id="12" name="Google Shape;12;p2"/>
          <p:cNvSpPr txBox="1">
            <a:spLocks noGrp="1"/>
          </p:cNvSpPr>
          <p:nvPr>
            <p:ph type="sldNum" idx="12"/>
          </p:nvPr>
        </p:nvSpPr>
        <p:spPr>
          <a:xfrm>
            <a:off x="22593224" y="12435264"/>
            <a:ext cx="1463200" cy="104959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831204" y="2949667"/>
            <a:ext cx="22721603" cy="5236005"/>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32000"/>
            </a:lvl1pPr>
            <a:lvl2pPr lvl="1" algn="ctr">
              <a:spcBef>
                <a:spcPts val="0"/>
              </a:spcBef>
              <a:spcAft>
                <a:spcPts val="0"/>
              </a:spcAft>
              <a:buSzPts val="12000"/>
              <a:buNone/>
              <a:defRPr sz="32000"/>
            </a:lvl2pPr>
            <a:lvl3pPr lvl="2" algn="ctr">
              <a:spcBef>
                <a:spcPts val="0"/>
              </a:spcBef>
              <a:spcAft>
                <a:spcPts val="0"/>
              </a:spcAft>
              <a:buSzPts val="12000"/>
              <a:buNone/>
              <a:defRPr sz="32000"/>
            </a:lvl3pPr>
            <a:lvl4pPr lvl="3" algn="ctr">
              <a:spcBef>
                <a:spcPts val="0"/>
              </a:spcBef>
              <a:spcAft>
                <a:spcPts val="0"/>
              </a:spcAft>
              <a:buSzPts val="12000"/>
              <a:buNone/>
              <a:defRPr sz="32000"/>
            </a:lvl4pPr>
            <a:lvl5pPr lvl="4" algn="ctr">
              <a:spcBef>
                <a:spcPts val="0"/>
              </a:spcBef>
              <a:spcAft>
                <a:spcPts val="0"/>
              </a:spcAft>
              <a:buSzPts val="12000"/>
              <a:buNone/>
              <a:defRPr sz="32000"/>
            </a:lvl5pPr>
            <a:lvl6pPr lvl="5" algn="ctr">
              <a:spcBef>
                <a:spcPts val="0"/>
              </a:spcBef>
              <a:spcAft>
                <a:spcPts val="0"/>
              </a:spcAft>
              <a:buSzPts val="12000"/>
              <a:buNone/>
              <a:defRPr sz="32000"/>
            </a:lvl6pPr>
            <a:lvl7pPr lvl="6" algn="ctr">
              <a:spcBef>
                <a:spcPts val="0"/>
              </a:spcBef>
              <a:spcAft>
                <a:spcPts val="0"/>
              </a:spcAft>
              <a:buSzPts val="12000"/>
              <a:buNone/>
              <a:defRPr sz="32000"/>
            </a:lvl7pPr>
            <a:lvl8pPr lvl="7" algn="ctr">
              <a:spcBef>
                <a:spcPts val="0"/>
              </a:spcBef>
              <a:spcAft>
                <a:spcPts val="0"/>
              </a:spcAft>
              <a:buSzPts val="12000"/>
              <a:buNone/>
              <a:defRPr sz="32000"/>
            </a:lvl8pPr>
            <a:lvl9pPr lvl="8" algn="ctr">
              <a:spcBef>
                <a:spcPts val="0"/>
              </a:spcBef>
              <a:spcAft>
                <a:spcPts val="0"/>
              </a:spcAft>
              <a:buSzPts val="12000"/>
              <a:buNone/>
              <a:defRPr sz="32000"/>
            </a:lvl9pPr>
          </a:lstStyle>
          <a:p>
            <a:r>
              <a:t>xx%</a:t>
            </a:r>
          </a:p>
        </p:txBody>
      </p:sp>
      <p:sp>
        <p:nvSpPr>
          <p:cNvPr id="46" name="Google Shape;46;p11"/>
          <p:cNvSpPr txBox="1">
            <a:spLocks noGrp="1"/>
          </p:cNvSpPr>
          <p:nvPr>
            <p:ph type="body" idx="1"/>
          </p:nvPr>
        </p:nvSpPr>
        <p:spPr>
          <a:xfrm>
            <a:off x="831204" y="8405947"/>
            <a:ext cx="22721603" cy="3468795"/>
          </a:xfrm>
          <a:prstGeom prst="rect">
            <a:avLst/>
          </a:prstGeom>
        </p:spPr>
        <p:txBody>
          <a:bodyPr spcFirstLastPara="1" wrap="square" lIns="91425" tIns="91425" rIns="91425" bIns="91425" anchor="t" anchorCtr="0">
            <a:noAutofit/>
          </a:bodyPr>
          <a:lstStyle>
            <a:lvl1pPr marL="1219231" lvl="0" indent="-914422" algn="ctr">
              <a:spcBef>
                <a:spcPts val="0"/>
              </a:spcBef>
              <a:spcAft>
                <a:spcPts val="0"/>
              </a:spcAft>
              <a:buSzPts val="1800"/>
              <a:buChar char="●"/>
              <a:defRPr/>
            </a:lvl1pPr>
            <a:lvl2pPr marL="2438460" lvl="1" indent="-846688" algn="ctr">
              <a:spcBef>
                <a:spcPts val="4267"/>
              </a:spcBef>
              <a:spcAft>
                <a:spcPts val="0"/>
              </a:spcAft>
              <a:buSzPts val="1400"/>
              <a:buChar char="○"/>
              <a:defRPr/>
            </a:lvl2pPr>
            <a:lvl3pPr marL="3657691" lvl="2" indent="-846688" algn="ctr">
              <a:spcBef>
                <a:spcPts val="4267"/>
              </a:spcBef>
              <a:spcAft>
                <a:spcPts val="0"/>
              </a:spcAft>
              <a:buSzPts val="1400"/>
              <a:buChar char="■"/>
              <a:defRPr/>
            </a:lvl3pPr>
            <a:lvl4pPr marL="4876922" lvl="3" indent="-846688" algn="ctr">
              <a:spcBef>
                <a:spcPts val="4267"/>
              </a:spcBef>
              <a:spcAft>
                <a:spcPts val="0"/>
              </a:spcAft>
              <a:buSzPts val="1400"/>
              <a:buChar char="●"/>
              <a:defRPr/>
            </a:lvl4pPr>
            <a:lvl5pPr marL="6096154" lvl="4" indent="-846688" algn="ctr">
              <a:spcBef>
                <a:spcPts val="4267"/>
              </a:spcBef>
              <a:spcAft>
                <a:spcPts val="0"/>
              </a:spcAft>
              <a:buSzPts val="1400"/>
              <a:buChar char="○"/>
              <a:defRPr/>
            </a:lvl5pPr>
            <a:lvl6pPr marL="7315382" lvl="5" indent="-846688" algn="ctr">
              <a:spcBef>
                <a:spcPts val="4267"/>
              </a:spcBef>
              <a:spcAft>
                <a:spcPts val="0"/>
              </a:spcAft>
              <a:buSzPts val="1400"/>
              <a:buChar char="■"/>
              <a:defRPr/>
            </a:lvl6pPr>
            <a:lvl7pPr marL="8534613" lvl="6" indent="-846688" algn="ctr">
              <a:spcBef>
                <a:spcPts val="4267"/>
              </a:spcBef>
              <a:spcAft>
                <a:spcPts val="0"/>
              </a:spcAft>
              <a:buSzPts val="1400"/>
              <a:buChar char="●"/>
              <a:defRPr/>
            </a:lvl7pPr>
            <a:lvl8pPr marL="9753845" lvl="7" indent="-846688" algn="ctr">
              <a:spcBef>
                <a:spcPts val="4267"/>
              </a:spcBef>
              <a:spcAft>
                <a:spcPts val="0"/>
              </a:spcAft>
              <a:buSzPts val="1400"/>
              <a:buChar char="○"/>
              <a:defRPr/>
            </a:lvl8pPr>
            <a:lvl9pPr marL="10973073" lvl="8" indent="-846688" algn="ctr">
              <a:spcBef>
                <a:spcPts val="4267"/>
              </a:spcBef>
              <a:spcAft>
                <a:spcPts val="4267"/>
              </a:spcAft>
              <a:buSzPts val="1400"/>
              <a:buChar char="■"/>
              <a:defRPr/>
            </a:lvl9pPr>
          </a:lstStyle>
          <a:p>
            <a:endParaRPr/>
          </a:p>
        </p:txBody>
      </p:sp>
      <p:sp>
        <p:nvSpPr>
          <p:cNvPr id="47" name="Google Shape;47;p11"/>
          <p:cNvSpPr txBox="1">
            <a:spLocks noGrp="1"/>
          </p:cNvSpPr>
          <p:nvPr>
            <p:ph type="sldNum" idx="12"/>
          </p:nvPr>
        </p:nvSpPr>
        <p:spPr>
          <a:xfrm>
            <a:off x="22593224" y="12435264"/>
            <a:ext cx="1463200" cy="104959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22593224" y="12435264"/>
            <a:ext cx="1463200" cy="104959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 1 Column">
  <p:cSld name="Content - 1 Column">
    <p:spTree>
      <p:nvGrpSpPr>
        <p:cNvPr id="1" name="Shape 50"/>
        <p:cNvGrpSpPr/>
        <p:nvPr/>
      </p:nvGrpSpPr>
      <p:grpSpPr>
        <a:xfrm>
          <a:off x="0" y="0"/>
          <a:ext cx="0" cy="0"/>
          <a:chOff x="0" y="0"/>
          <a:chExt cx="0" cy="0"/>
        </a:xfrm>
      </p:grpSpPr>
      <p:sp>
        <p:nvSpPr>
          <p:cNvPr id="51" name="Google Shape;51;p13"/>
          <p:cNvSpPr/>
          <p:nvPr/>
        </p:nvSpPr>
        <p:spPr>
          <a:xfrm>
            <a:off x="0" y="0"/>
            <a:ext cx="24384000" cy="1981200"/>
          </a:xfrm>
          <a:prstGeom prst="rect">
            <a:avLst/>
          </a:prstGeom>
          <a:solidFill>
            <a:srgbClr val="377586"/>
          </a:solidFill>
          <a:ln>
            <a:noFill/>
          </a:ln>
        </p:spPr>
        <p:txBody>
          <a:bodyPr spcFirstLastPara="1" wrap="square" lIns="182864" tIns="91403" rIns="182864" bIns="91403" anchor="ctr" anchorCtr="0">
            <a:noAutofit/>
          </a:bodyPr>
          <a:lstStyle/>
          <a:p>
            <a:pPr marL="0" marR="0" lvl="0" indent="0" algn="ctr" rtl="0">
              <a:spcBef>
                <a:spcPts val="0"/>
              </a:spcBef>
              <a:spcAft>
                <a:spcPts val="0"/>
              </a:spcAft>
              <a:buNone/>
            </a:pPr>
            <a:endParaRPr sz="3736" b="0" i="0" u="none" strike="noStrike" cap="none">
              <a:solidFill>
                <a:schemeClr val="lt1"/>
              </a:solidFill>
              <a:latin typeface="Calibri"/>
              <a:ea typeface="Calibri"/>
              <a:cs typeface="Calibri"/>
              <a:sym typeface="Calibri"/>
            </a:endParaRPr>
          </a:p>
        </p:txBody>
      </p:sp>
      <p:sp>
        <p:nvSpPr>
          <p:cNvPr id="52" name="Google Shape;52;p13"/>
          <p:cNvSpPr txBox="1">
            <a:spLocks noGrp="1"/>
          </p:cNvSpPr>
          <p:nvPr>
            <p:ph type="title"/>
          </p:nvPr>
        </p:nvSpPr>
        <p:spPr>
          <a:xfrm>
            <a:off x="1828812" y="219451"/>
            <a:ext cx="21559069" cy="1524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100"/>
              <a:buFont typeface="Arial"/>
              <a:buNone/>
              <a:defRPr sz="5600">
                <a:solidFill>
                  <a:schemeClr val="lt1"/>
                </a:solidFill>
                <a:latin typeface="Arial"/>
                <a:ea typeface="Arial"/>
                <a:cs typeface="Arial"/>
                <a:sym typeface="Arial"/>
              </a:defRPr>
            </a:lvl1pPr>
            <a:lvl2pPr lvl="1">
              <a:spcBef>
                <a:spcPts val="0"/>
              </a:spcBef>
              <a:spcAft>
                <a:spcPts val="0"/>
              </a:spcAft>
              <a:buSzPts val="1100"/>
              <a:buNone/>
              <a:defRPr sz="2933"/>
            </a:lvl2pPr>
            <a:lvl3pPr lvl="2">
              <a:spcBef>
                <a:spcPts val="0"/>
              </a:spcBef>
              <a:spcAft>
                <a:spcPts val="0"/>
              </a:spcAft>
              <a:buSzPts val="1100"/>
              <a:buNone/>
              <a:defRPr sz="2933"/>
            </a:lvl3pPr>
            <a:lvl4pPr lvl="3">
              <a:spcBef>
                <a:spcPts val="0"/>
              </a:spcBef>
              <a:spcAft>
                <a:spcPts val="0"/>
              </a:spcAft>
              <a:buSzPts val="1100"/>
              <a:buNone/>
              <a:defRPr sz="2933"/>
            </a:lvl4pPr>
            <a:lvl5pPr lvl="4">
              <a:spcBef>
                <a:spcPts val="0"/>
              </a:spcBef>
              <a:spcAft>
                <a:spcPts val="0"/>
              </a:spcAft>
              <a:buSzPts val="1100"/>
              <a:buNone/>
              <a:defRPr sz="2933"/>
            </a:lvl5pPr>
            <a:lvl6pPr lvl="5">
              <a:spcBef>
                <a:spcPts val="0"/>
              </a:spcBef>
              <a:spcAft>
                <a:spcPts val="0"/>
              </a:spcAft>
              <a:buSzPts val="1100"/>
              <a:buNone/>
              <a:defRPr sz="2933"/>
            </a:lvl6pPr>
            <a:lvl7pPr lvl="6">
              <a:spcBef>
                <a:spcPts val="0"/>
              </a:spcBef>
              <a:spcAft>
                <a:spcPts val="0"/>
              </a:spcAft>
              <a:buSzPts val="1100"/>
              <a:buNone/>
              <a:defRPr sz="2933"/>
            </a:lvl7pPr>
            <a:lvl8pPr lvl="7">
              <a:spcBef>
                <a:spcPts val="0"/>
              </a:spcBef>
              <a:spcAft>
                <a:spcPts val="0"/>
              </a:spcAft>
              <a:buSzPts val="1100"/>
              <a:buNone/>
              <a:defRPr sz="2933"/>
            </a:lvl8pPr>
            <a:lvl9pPr lvl="8">
              <a:spcBef>
                <a:spcPts val="0"/>
              </a:spcBef>
              <a:spcAft>
                <a:spcPts val="0"/>
              </a:spcAft>
              <a:buSzPts val="1100"/>
              <a:buNone/>
              <a:defRPr sz="2933"/>
            </a:lvl9pPr>
          </a:lstStyle>
          <a:p>
            <a:endParaRPr/>
          </a:p>
        </p:txBody>
      </p:sp>
      <p:sp>
        <p:nvSpPr>
          <p:cNvPr id="53" name="Google Shape;53;p13"/>
          <p:cNvSpPr txBox="1">
            <a:spLocks noGrp="1"/>
          </p:cNvSpPr>
          <p:nvPr>
            <p:ph type="body" idx="1"/>
          </p:nvPr>
        </p:nvSpPr>
        <p:spPr>
          <a:xfrm>
            <a:off x="1828812" y="2590807"/>
            <a:ext cx="21559069" cy="9666029"/>
          </a:xfrm>
          <a:prstGeom prst="rect">
            <a:avLst/>
          </a:prstGeom>
          <a:noFill/>
          <a:ln>
            <a:noFill/>
          </a:ln>
        </p:spPr>
        <p:txBody>
          <a:bodyPr spcFirstLastPara="1" wrap="square" lIns="68575" tIns="34275" rIns="68575" bIns="34275" anchor="t" anchorCtr="0">
            <a:noAutofit/>
          </a:bodyPr>
          <a:lstStyle>
            <a:lvl1pPr marL="1219231" lvl="0" indent="-812821" algn="l">
              <a:spcBef>
                <a:spcPts val="536"/>
              </a:spcBef>
              <a:spcAft>
                <a:spcPts val="0"/>
              </a:spcAft>
              <a:buClr>
                <a:schemeClr val="dk1"/>
              </a:buClr>
              <a:buSzPts val="1200"/>
              <a:buFont typeface="Arial"/>
              <a:buChar char="•"/>
              <a:defRPr sz="3200" b="0">
                <a:solidFill>
                  <a:schemeClr val="dk1"/>
                </a:solidFill>
                <a:latin typeface="Arial"/>
                <a:ea typeface="Arial"/>
                <a:cs typeface="Arial"/>
                <a:sym typeface="Arial"/>
              </a:defRPr>
            </a:lvl1pPr>
            <a:lvl2pPr marL="2438460" lvl="1" indent="-812821" algn="l">
              <a:spcBef>
                <a:spcPts val="4267"/>
              </a:spcBef>
              <a:spcAft>
                <a:spcPts val="0"/>
              </a:spcAft>
              <a:buClr>
                <a:schemeClr val="dk1"/>
              </a:buClr>
              <a:buSzPts val="1200"/>
              <a:buFont typeface="Merriweather Sans"/>
              <a:buChar char="-"/>
              <a:defRPr sz="3200" b="0">
                <a:solidFill>
                  <a:schemeClr val="dk1"/>
                </a:solidFill>
                <a:latin typeface="Arial"/>
                <a:ea typeface="Arial"/>
                <a:cs typeface="Arial"/>
                <a:sym typeface="Arial"/>
              </a:defRPr>
            </a:lvl2pPr>
            <a:lvl3pPr marL="3657691" lvl="2" indent="-812821" algn="l">
              <a:spcBef>
                <a:spcPts val="4267"/>
              </a:spcBef>
              <a:spcAft>
                <a:spcPts val="0"/>
              </a:spcAft>
              <a:buClr>
                <a:schemeClr val="dk1"/>
              </a:buClr>
              <a:buSzPts val="1200"/>
              <a:buFont typeface="Merriweather Sans"/>
              <a:buChar char="◦"/>
              <a:defRPr sz="3200">
                <a:solidFill>
                  <a:schemeClr val="dk1"/>
                </a:solidFill>
                <a:latin typeface="Arial"/>
                <a:ea typeface="Arial"/>
                <a:cs typeface="Arial"/>
                <a:sym typeface="Arial"/>
              </a:defRPr>
            </a:lvl3pPr>
            <a:lvl4pPr marL="4876922" lvl="3" indent="-812821" algn="l">
              <a:spcBef>
                <a:spcPts val="4267"/>
              </a:spcBef>
              <a:spcAft>
                <a:spcPts val="0"/>
              </a:spcAft>
              <a:buClr>
                <a:schemeClr val="dk1"/>
              </a:buClr>
              <a:buSzPts val="1200"/>
              <a:buFont typeface="Arial"/>
              <a:buChar char="&gt;"/>
              <a:defRPr sz="3200">
                <a:solidFill>
                  <a:schemeClr val="dk1"/>
                </a:solidFill>
                <a:latin typeface="Arial"/>
                <a:ea typeface="Arial"/>
                <a:cs typeface="Arial"/>
                <a:sym typeface="Arial"/>
              </a:defRPr>
            </a:lvl4pPr>
            <a:lvl5pPr marL="6096154" lvl="4" indent="-795887" algn="l">
              <a:spcBef>
                <a:spcPts val="4267"/>
              </a:spcBef>
              <a:spcAft>
                <a:spcPts val="0"/>
              </a:spcAft>
              <a:buClr>
                <a:schemeClr val="dk1"/>
              </a:buClr>
              <a:buSzPts val="1100"/>
              <a:buFont typeface="Merriweather Sans"/>
              <a:buChar char="◆"/>
              <a:defRPr sz="2933">
                <a:solidFill>
                  <a:schemeClr val="dk1"/>
                </a:solidFill>
                <a:latin typeface="Arial"/>
                <a:ea typeface="Arial"/>
                <a:cs typeface="Arial"/>
                <a:sym typeface="Arial"/>
              </a:defRPr>
            </a:lvl5pPr>
            <a:lvl6pPr marL="7315382" lvl="5" indent="-846688" algn="l">
              <a:spcBef>
                <a:spcPts val="4267"/>
              </a:spcBef>
              <a:spcAft>
                <a:spcPts val="0"/>
              </a:spcAft>
              <a:buClr>
                <a:schemeClr val="dk1"/>
              </a:buClr>
              <a:buSzPts val="1400"/>
              <a:buChar char="■"/>
              <a:defRPr sz="2933"/>
            </a:lvl6pPr>
            <a:lvl7pPr marL="8534613" lvl="6" indent="-846688" algn="l">
              <a:spcBef>
                <a:spcPts val="4267"/>
              </a:spcBef>
              <a:spcAft>
                <a:spcPts val="0"/>
              </a:spcAft>
              <a:buClr>
                <a:schemeClr val="dk1"/>
              </a:buClr>
              <a:buSzPts val="1400"/>
              <a:buChar char="●"/>
              <a:defRPr sz="2933"/>
            </a:lvl7pPr>
            <a:lvl8pPr marL="9753845" lvl="7" indent="-846688" algn="l">
              <a:spcBef>
                <a:spcPts val="4267"/>
              </a:spcBef>
              <a:spcAft>
                <a:spcPts val="0"/>
              </a:spcAft>
              <a:buClr>
                <a:schemeClr val="dk1"/>
              </a:buClr>
              <a:buSzPts val="1400"/>
              <a:buChar char="○"/>
              <a:defRPr sz="2933"/>
            </a:lvl8pPr>
            <a:lvl9pPr marL="10973073" lvl="8" indent="-846688" algn="l">
              <a:spcBef>
                <a:spcPts val="4267"/>
              </a:spcBef>
              <a:spcAft>
                <a:spcPts val="4267"/>
              </a:spcAft>
              <a:buClr>
                <a:schemeClr val="dk1"/>
              </a:buClr>
              <a:buSzPts val="1400"/>
              <a:buChar char="■"/>
              <a:defRPr sz="2933"/>
            </a:lvl9pPr>
          </a:lstStyle>
          <a:p>
            <a:endParaRPr/>
          </a:p>
        </p:txBody>
      </p:sp>
      <p:sp>
        <p:nvSpPr>
          <p:cNvPr id="54" name="Google Shape;54;p13"/>
          <p:cNvSpPr txBox="1"/>
          <p:nvPr/>
        </p:nvSpPr>
        <p:spPr>
          <a:xfrm>
            <a:off x="23097759" y="12801021"/>
            <a:ext cx="1205491" cy="523216"/>
          </a:xfrm>
          <a:prstGeom prst="rect">
            <a:avLst/>
          </a:prstGeom>
          <a:noFill/>
          <a:ln>
            <a:noFill/>
          </a:ln>
        </p:spPr>
        <p:txBody>
          <a:bodyPr spcFirstLastPara="1" wrap="square" lIns="182864" tIns="91403" rIns="182864" bIns="91403" anchor="t" anchorCtr="0">
            <a:noAutofit/>
          </a:bodyPr>
          <a:lstStyle/>
          <a:p>
            <a:pPr marL="0" marR="0" lvl="0" indent="0" algn="ctr" rtl="0">
              <a:spcBef>
                <a:spcPts val="0"/>
              </a:spcBef>
              <a:spcAft>
                <a:spcPts val="0"/>
              </a:spcAft>
              <a:buNone/>
            </a:pPr>
            <a:fld id="{00000000-1234-1234-1234-123412341234}" type="slidenum">
              <a:rPr lang="en" sz="2933" b="0" i="0" u="none" strike="noStrike" cap="none">
                <a:solidFill>
                  <a:srgbClr val="7F7F7F"/>
                </a:solidFill>
                <a:latin typeface="Arial"/>
                <a:ea typeface="Arial"/>
                <a:cs typeface="Arial"/>
                <a:sym typeface="Arial"/>
              </a:rPr>
              <a:pPr marL="0" marR="0" lvl="0" indent="0" algn="ctr" rtl="0">
                <a:spcBef>
                  <a:spcPts val="0"/>
                </a:spcBef>
                <a:spcAft>
                  <a:spcPts val="0"/>
                </a:spcAft>
                <a:buNone/>
              </a:pPr>
              <a:t>‹#›</a:t>
            </a:fld>
            <a:endParaRPr sz="2933" b="0" i="0" u="none" strike="noStrike" cap="none">
              <a:solidFill>
                <a:srgbClr val="7F7F7F"/>
              </a:solidFill>
              <a:latin typeface="Arial"/>
              <a:ea typeface="Arial"/>
              <a:cs typeface="Arial"/>
              <a:sym typeface="Arial"/>
            </a:endParaRPr>
          </a:p>
        </p:txBody>
      </p:sp>
      <p:pic>
        <p:nvPicPr>
          <p:cNvPr id="55" name="Google Shape;55;p13"/>
          <p:cNvPicPr preferRelativeResize="0"/>
          <p:nvPr/>
        </p:nvPicPr>
        <p:blipFill rotWithShape="1">
          <a:blip r:embed="rId2">
            <a:alphaModFix/>
          </a:blip>
          <a:srcRect/>
          <a:stretch/>
        </p:blipFill>
        <p:spPr>
          <a:xfrm>
            <a:off x="20269203" y="12514147"/>
            <a:ext cx="3290891" cy="1096965"/>
          </a:xfrm>
          <a:prstGeom prst="rect">
            <a:avLst/>
          </a:prstGeom>
          <a:noFill/>
          <a:ln>
            <a:noFill/>
          </a:ln>
        </p:spPr>
      </p:pic>
      <p:pic>
        <p:nvPicPr>
          <p:cNvPr id="56" name="Google Shape;56;p13"/>
          <p:cNvPicPr preferRelativeResize="0"/>
          <p:nvPr/>
        </p:nvPicPr>
        <p:blipFill rotWithShape="1">
          <a:blip r:embed="rId3">
            <a:alphaModFix/>
          </a:blip>
          <a:srcRect/>
          <a:stretch/>
        </p:blipFill>
        <p:spPr>
          <a:xfrm>
            <a:off x="326632" y="304800"/>
            <a:ext cx="1371600" cy="1371600"/>
          </a:xfrm>
          <a:prstGeom prst="rect">
            <a:avLst/>
          </a:prstGeom>
          <a:noFill/>
          <a:ln>
            <a:noFill/>
          </a:ln>
        </p:spPr>
      </p:pic>
      <p:sp>
        <p:nvSpPr>
          <p:cNvPr id="57" name="Google Shape;57;p13"/>
          <p:cNvSpPr/>
          <p:nvPr/>
        </p:nvSpPr>
        <p:spPr>
          <a:xfrm>
            <a:off x="7" y="1981200"/>
            <a:ext cx="6106893" cy="152400"/>
          </a:xfrm>
          <a:prstGeom prst="rect">
            <a:avLst/>
          </a:prstGeom>
          <a:solidFill>
            <a:srgbClr val="D67CEB"/>
          </a:solidFill>
          <a:ln>
            <a:noFill/>
          </a:ln>
        </p:spPr>
        <p:txBody>
          <a:bodyPr spcFirstLastPara="1" wrap="square" lIns="182864" tIns="91403" rIns="182864" bIns="91403" anchor="ctr" anchorCtr="0">
            <a:noAutofit/>
          </a:bodyPr>
          <a:lstStyle/>
          <a:p>
            <a:pPr marL="0" marR="0" lvl="0" indent="0" algn="ctr" rtl="0">
              <a:spcBef>
                <a:spcPts val="0"/>
              </a:spcBef>
              <a:spcAft>
                <a:spcPts val="0"/>
              </a:spcAft>
              <a:buNone/>
            </a:pPr>
            <a:endParaRPr sz="3736" b="0" i="0" u="none" strike="noStrike" cap="none">
              <a:solidFill>
                <a:schemeClr val="lt1"/>
              </a:solidFill>
              <a:latin typeface="Calibri"/>
              <a:ea typeface="Calibri"/>
              <a:cs typeface="Calibri"/>
              <a:sym typeface="Calibri"/>
            </a:endParaRPr>
          </a:p>
        </p:txBody>
      </p:sp>
      <p:sp>
        <p:nvSpPr>
          <p:cNvPr id="58" name="Google Shape;58;p13"/>
          <p:cNvSpPr/>
          <p:nvPr/>
        </p:nvSpPr>
        <p:spPr>
          <a:xfrm>
            <a:off x="6066279" y="1981200"/>
            <a:ext cx="6136600" cy="152400"/>
          </a:xfrm>
          <a:prstGeom prst="rect">
            <a:avLst/>
          </a:prstGeom>
          <a:solidFill>
            <a:srgbClr val="81D170"/>
          </a:solidFill>
          <a:ln>
            <a:noFill/>
          </a:ln>
        </p:spPr>
        <p:txBody>
          <a:bodyPr spcFirstLastPara="1" wrap="square" lIns="182864" tIns="91403" rIns="182864" bIns="91403" anchor="ctr" anchorCtr="0">
            <a:noAutofit/>
          </a:bodyPr>
          <a:lstStyle/>
          <a:p>
            <a:pPr marL="0" marR="0" lvl="0" indent="0" algn="ctr" rtl="0">
              <a:spcBef>
                <a:spcPts val="0"/>
              </a:spcBef>
              <a:spcAft>
                <a:spcPts val="0"/>
              </a:spcAft>
              <a:buNone/>
            </a:pPr>
            <a:endParaRPr sz="3736" b="0" i="0" u="none" strike="noStrike" cap="none">
              <a:solidFill>
                <a:schemeClr val="lt1"/>
              </a:solidFill>
              <a:latin typeface="Calibri"/>
              <a:ea typeface="Calibri"/>
              <a:cs typeface="Calibri"/>
              <a:sym typeface="Calibri"/>
            </a:endParaRPr>
          </a:p>
        </p:txBody>
      </p:sp>
      <p:sp>
        <p:nvSpPr>
          <p:cNvPr id="59" name="Google Shape;59;p13"/>
          <p:cNvSpPr/>
          <p:nvPr/>
        </p:nvSpPr>
        <p:spPr>
          <a:xfrm>
            <a:off x="12162279" y="1981200"/>
            <a:ext cx="6136600" cy="152400"/>
          </a:xfrm>
          <a:prstGeom prst="rect">
            <a:avLst/>
          </a:prstGeom>
          <a:solidFill>
            <a:srgbClr val="C6D637"/>
          </a:solidFill>
          <a:ln>
            <a:noFill/>
          </a:ln>
        </p:spPr>
        <p:txBody>
          <a:bodyPr spcFirstLastPara="1" wrap="square" lIns="182864" tIns="91403" rIns="182864" bIns="91403" anchor="ctr" anchorCtr="0">
            <a:noAutofit/>
          </a:bodyPr>
          <a:lstStyle/>
          <a:p>
            <a:pPr marL="0" marR="0" lvl="0" indent="0" algn="ctr" rtl="0">
              <a:spcBef>
                <a:spcPts val="0"/>
              </a:spcBef>
              <a:spcAft>
                <a:spcPts val="0"/>
              </a:spcAft>
              <a:buNone/>
            </a:pPr>
            <a:endParaRPr sz="3736" b="0" i="0" u="none" strike="noStrike" cap="none">
              <a:solidFill>
                <a:schemeClr val="lt1"/>
              </a:solidFill>
              <a:latin typeface="Calibri"/>
              <a:ea typeface="Calibri"/>
              <a:cs typeface="Calibri"/>
              <a:sym typeface="Calibri"/>
            </a:endParaRPr>
          </a:p>
        </p:txBody>
      </p:sp>
      <p:sp>
        <p:nvSpPr>
          <p:cNvPr id="60" name="Google Shape;60;p13"/>
          <p:cNvSpPr/>
          <p:nvPr/>
        </p:nvSpPr>
        <p:spPr>
          <a:xfrm>
            <a:off x="18247409" y="1981200"/>
            <a:ext cx="6136600" cy="152400"/>
          </a:xfrm>
          <a:prstGeom prst="rect">
            <a:avLst/>
          </a:prstGeom>
          <a:solidFill>
            <a:srgbClr val="F8CF1C"/>
          </a:solidFill>
          <a:ln>
            <a:noFill/>
          </a:ln>
        </p:spPr>
        <p:txBody>
          <a:bodyPr spcFirstLastPara="1" wrap="square" lIns="182864" tIns="91403" rIns="182864" bIns="91403" anchor="ctr" anchorCtr="0">
            <a:noAutofit/>
          </a:bodyPr>
          <a:lstStyle/>
          <a:p>
            <a:pPr marL="0" marR="0" lvl="0" indent="0" algn="ctr" rtl="0">
              <a:spcBef>
                <a:spcPts val="0"/>
              </a:spcBef>
              <a:spcAft>
                <a:spcPts val="0"/>
              </a:spcAft>
              <a:buNone/>
            </a:pPr>
            <a:endParaRPr sz="3736"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obj">
  <p:cSld name="OBJECT">
    <p:bg>
      <p:bgPr>
        <a:solidFill>
          <a:schemeClr val="lt1"/>
        </a:solidFill>
        <a:effectLst/>
      </p:bgPr>
    </p:bg>
    <p:spTree>
      <p:nvGrpSpPr>
        <p:cNvPr id="1" name="Shape 67"/>
        <p:cNvGrpSpPr/>
        <p:nvPr/>
      </p:nvGrpSpPr>
      <p:grpSpPr>
        <a:xfrm>
          <a:off x="0" y="0"/>
          <a:ext cx="0" cy="0"/>
          <a:chOff x="0" y="0"/>
          <a:chExt cx="0" cy="0"/>
        </a:xfrm>
      </p:grpSpPr>
      <p:sp>
        <p:nvSpPr>
          <p:cNvPr id="68" name="Google Shape;68;p15"/>
          <p:cNvSpPr/>
          <p:nvPr/>
        </p:nvSpPr>
        <p:spPr>
          <a:xfrm>
            <a:off x="12097" y="11227"/>
            <a:ext cx="24360003" cy="13693605"/>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3467">
              <a:solidFill>
                <a:schemeClr val="dk1"/>
              </a:solidFill>
              <a:latin typeface="Calibri"/>
              <a:ea typeface="Calibri"/>
              <a:cs typeface="Calibri"/>
              <a:sym typeface="Calibri"/>
            </a:endParaRPr>
          </a:p>
        </p:txBody>
      </p:sp>
      <p:sp>
        <p:nvSpPr>
          <p:cNvPr id="69" name="Google Shape;69;p15"/>
          <p:cNvSpPr txBox="1">
            <a:spLocks noGrp="1"/>
          </p:cNvSpPr>
          <p:nvPr>
            <p:ph type="ftr" idx="11"/>
          </p:nvPr>
        </p:nvSpPr>
        <p:spPr>
          <a:xfrm>
            <a:off x="8290564" y="12755888"/>
            <a:ext cx="7803203" cy="685605"/>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000"/>
              <a:buNone/>
              <a:defRPr sz="3467">
                <a:solidFill>
                  <a:srgbClr val="888888"/>
                </a:solidFill>
                <a:latin typeface="Calibri"/>
                <a:ea typeface="Calibri"/>
                <a:cs typeface="Calibri"/>
                <a:sym typeface="Calibri"/>
              </a:defRPr>
            </a:lvl1pPr>
            <a:lvl2pPr marR="0" lvl="1"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9pPr>
          </a:lstStyle>
          <a:p>
            <a:endParaRPr/>
          </a:p>
        </p:txBody>
      </p:sp>
      <p:sp>
        <p:nvSpPr>
          <p:cNvPr id="70" name="Google Shape;70;p15"/>
          <p:cNvSpPr txBox="1">
            <a:spLocks noGrp="1"/>
          </p:cNvSpPr>
          <p:nvPr>
            <p:ph type="dt" idx="10"/>
          </p:nvPr>
        </p:nvSpPr>
        <p:spPr>
          <a:xfrm>
            <a:off x="1219205" y="12755888"/>
            <a:ext cx="5608800" cy="68560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000"/>
              <a:buNone/>
              <a:defRPr sz="3467">
                <a:solidFill>
                  <a:srgbClr val="888888"/>
                </a:solidFill>
                <a:latin typeface="Calibri"/>
                <a:ea typeface="Calibri"/>
                <a:cs typeface="Calibri"/>
                <a:sym typeface="Calibri"/>
              </a:defRPr>
            </a:lvl1pPr>
            <a:lvl2pPr marR="0" lvl="1"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9pPr>
          </a:lstStyle>
          <a:p>
            <a:endParaRPr/>
          </a:p>
        </p:txBody>
      </p:sp>
      <p:sp>
        <p:nvSpPr>
          <p:cNvPr id="71" name="Google Shape;71;p15"/>
          <p:cNvSpPr txBox="1">
            <a:spLocks noGrp="1"/>
          </p:cNvSpPr>
          <p:nvPr>
            <p:ph type="sldNum" idx="12"/>
          </p:nvPr>
        </p:nvSpPr>
        <p:spPr>
          <a:xfrm>
            <a:off x="17556485" y="12755888"/>
            <a:ext cx="5608800" cy="68560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3467">
                <a:solidFill>
                  <a:srgbClr val="888888"/>
                </a:solidFill>
                <a:latin typeface="Calibri"/>
                <a:ea typeface="Calibri"/>
                <a:cs typeface="Calibri"/>
                <a:sym typeface="Calibri"/>
              </a:defRPr>
            </a:lvl1pPr>
            <a:lvl2pPr marL="0" marR="0" lvl="1" indent="0" algn="r" rtl="0">
              <a:spcBef>
                <a:spcPts val="0"/>
              </a:spcBef>
              <a:buNone/>
              <a:defRPr sz="3467">
                <a:solidFill>
                  <a:srgbClr val="888888"/>
                </a:solidFill>
                <a:latin typeface="Calibri"/>
                <a:ea typeface="Calibri"/>
                <a:cs typeface="Calibri"/>
                <a:sym typeface="Calibri"/>
              </a:defRPr>
            </a:lvl2pPr>
            <a:lvl3pPr marL="0" marR="0" lvl="2" indent="0" algn="r" rtl="0">
              <a:spcBef>
                <a:spcPts val="0"/>
              </a:spcBef>
              <a:buNone/>
              <a:defRPr sz="3467">
                <a:solidFill>
                  <a:srgbClr val="888888"/>
                </a:solidFill>
                <a:latin typeface="Calibri"/>
                <a:ea typeface="Calibri"/>
                <a:cs typeface="Calibri"/>
                <a:sym typeface="Calibri"/>
              </a:defRPr>
            </a:lvl3pPr>
            <a:lvl4pPr marL="0" marR="0" lvl="3" indent="0" algn="r" rtl="0">
              <a:spcBef>
                <a:spcPts val="0"/>
              </a:spcBef>
              <a:buNone/>
              <a:defRPr sz="3467">
                <a:solidFill>
                  <a:srgbClr val="888888"/>
                </a:solidFill>
                <a:latin typeface="Calibri"/>
                <a:ea typeface="Calibri"/>
                <a:cs typeface="Calibri"/>
                <a:sym typeface="Calibri"/>
              </a:defRPr>
            </a:lvl4pPr>
            <a:lvl5pPr marL="0" marR="0" lvl="4" indent="0" algn="r" rtl="0">
              <a:spcBef>
                <a:spcPts val="0"/>
              </a:spcBef>
              <a:buNone/>
              <a:defRPr sz="3467">
                <a:solidFill>
                  <a:srgbClr val="888888"/>
                </a:solidFill>
                <a:latin typeface="Calibri"/>
                <a:ea typeface="Calibri"/>
                <a:cs typeface="Calibri"/>
                <a:sym typeface="Calibri"/>
              </a:defRPr>
            </a:lvl5pPr>
            <a:lvl6pPr marL="0" marR="0" lvl="5" indent="0" algn="r" rtl="0">
              <a:spcBef>
                <a:spcPts val="0"/>
              </a:spcBef>
              <a:buNone/>
              <a:defRPr sz="3467">
                <a:solidFill>
                  <a:srgbClr val="888888"/>
                </a:solidFill>
                <a:latin typeface="Calibri"/>
                <a:ea typeface="Calibri"/>
                <a:cs typeface="Calibri"/>
                <a:sym typeface="Calibri"/>
              </a:defRPr>
            </a:lvl6pPr>
            <a:lvl7pPr marL="0" marR="0" lvl="6" indent="0" algn="r" rtl="0">
              <a:spcBef>
                <a:spcPts val="0"/>
              </a:spcBef>
              <a:buNone/>
              <a:defRPr sz="3467">
                <a:solidFill>
                  <a:srgbClr val="888888"/>
                </a:solidFill>
                <a:latin typeface="Calibri"/>
                <a:ea typeface="Calibri"/>
                <a:cs typeface="Calibri"/>
                <a:sym typeface="Calibri"/>
              </a:defRPr>
            </a:lvl7pPr>
            <a:lvl8pPr marL="0" marR="0" lvl="7" indent="0" algn="r" rtl="0">
              <a:spcBef>
                <a:spcPts val="0"/>
              </a:spcBef>
              <a:buNone/>
              <a:defRPr sz="3467">
                <a:solidFill>
                  <a:srgbClr val="888888"/>
                </a:solidFill>
                <a:latin typeface="Calibri"/>
                <a:ea typeface="Calibri"/>
                <a:cs typeface="Calibri"/>
                <a:sym typeface="Calibri"/>
              </a:defRPr>
            </a:lvl8pPr>
            <a:lvl9pPr marL="0" marR="0" lvl="8" indent="0" algn="r" rtl="0">
              <a:spcBef>
                <a:spcPts val="0"/>
              </a:spcBef>
              <a:buNone/>
              <a:defRPr sz="3467">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1"/>
        <p:cNvGrpSpPr/>
        <p:nvPr/>
      </p:nvGrpSpPr>
      <p:grpSpPr>
        <a:xfrm>
          <a:off x="0" y="0"/>
          <a:ext cx="0" cy="0"/>
          <a:chOff x="0" y="0"/>
          <a:chExt cx="0" cy="0"/>
        </a:xfrm>
      </p:grpSpPr>
      <p:sp>
        <p:nvSpPr>
          <p:cNvPr id="92" name="Google Shape;92;p18"/>
          <p:cNvSpPr txBox="1">
            <a:spLocks noGrp="1"/>
          </p:cNvSpPr>
          <p:nvPr>
            <p:ph type="ctrTitle"/>
          </p:nvPr>
        </p:nvSpPr>
        <p:spPr>
          <a:xfrm>
            <a:off x="1828805" y="4251968"/>
            <a:ext cx="20726400" cy="288079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000"/>
              <a:buNone/>
              <a:defRPr sz="5869" b="1" i="0" u="none" strike="noStrike" cap="none">
                <a:solidFill>
                  <a:srgbClr val="10758A"/>
                </a:solidFill>
                <a:latin typeface="Lato"/>
                <a:ea typeface="Lato"/>
                <a:cs typeface="Lato"/>
                <a:sym typeface="Lato"/>
              </a:defRPr>
            </a:lvl1pPr>
            <a:lvl2pPr lvl="1" rtl="0">
              <a:spcBef>
                <a:spcPts val="0"/>
              </a:spcBef>
              <a:spcAft>
                <a:spcPts val="0"/>
              </a:spcAft>
              <a:buSzPts val="1000"/>
              <a:buNone/>
              <a:defRPr sz="3467"/>
            </a:lvl2pPr>
            <a:lvl3pPr lvl="2" rtl="0">
              <a:spcBef>
                <a:spcPts val="0"/>
              </a:spcBef>
              <a:spcAft>
                <a:spcPts val="0"/>
              </a:spcAft>
              <a:buSzPts val="1000"/>
              <a:buNone/>
              <a:defRPr sz="3467"/>
            </a:lvl3pPr>
            <a:lvl4pPr lvl="3" rtl="0">
              <a:spcBef>
                <a:spcPts val="0"/>
              </a:spcBef>
              <a:spcAft>
                <a:spcPts val="0"/>
              </a:spcAft>
              <a:buSzPts val="1000"/>
              <a:buNone/>
              <a:defRPr sz="3467"/>
            </a:lvl4pPr>
            <a:lvl5pPr lvl="4" rtl="0">
              <a:spcBef>
                <a:spcPts val="0"/>
              </a:spcBef>
              <a:spcAft>
                <a:spcPts val="0"/>
              </a:spcAft>
              <a:buSzPts val="1000"/>
              <a:buNone/>
              <a:defRPr sz="3467"/>
            </a:lvl5pPr>
            <a:lvl6pPr lvl="5" rtl="0">
              <a:spcBef>
                <a:spcPts val="0"/>
              </a:spcBef>
              <a:spcAft>
                <a:spcPts val="0"/>
              </a:spcAft>
              <a:buSzPts val="1000"/>
              <a:buNone/>
              <a:defRPr sz="3467"/>
            </a:lvl6pPr>
            <a:lvl7pPr lvl="6" rtl="0">
              <a:spcBef>
                <a:spcPts val="0"/>
              </a:spcBef>
              <a:spcAft>
                <a:spcPts val="0"/>
              </a:spcAft>
              <a:buSzPts val="1000"/>
              <a:buNone/>
              <a:defRPr sz="3467"/>
            </a:lvl7pPr>
            <a:lvl8pPr lvl="7" rtl="0">
              <a:spcBef>
                <a:spcPts val="0"/>
              </a:spcBef>
              <a:spcAft>
                <a:spcPts val="0"/>
              </a:spcAft>
              <a:buSzPts val="1000"/>
              <a:buNone/>
              <a:defRPr sz="3467"/>
            </a:lvl8pPr>
            <a:lvl9pPr lvl="8" rtl="0">
              <a:spcBef>
                <a:spcPts val="0"/>
              </a:spcBef>
              <a:spcAft>
                <a:spcPts val="0"/>
              </a:spcAft>
              <a:buSzPts val="1000"/>
              <a:buNone/>
              <a:defRPr sz="3467"/>
            </a:lvl9pPr>
          </a:lstStyle>
          <a:p>
            <a:endParaRPr/>
          </a:p>
        </p:txBody>
      </p:sp>
      <p:sp>
        <p:nvSpPr>
          <p:cNvPr id="93" name="Google Shape;93;p18"/>
          <p:cNvSpPr txBox="1">
            <a:spLocks noGrp="1"/>
          </p:cNvSpPr>
          <p:nvPr>
            <p:ph type="subTitle" idx="1"/>
          </p:nvPr>
        </p:nvSpPr>
        <p:spPr>
          <a:xfrm>
            <a:off x="3657600" y="7680968"/>
            <a:ext cx="17068800" cy="342880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1pPr>
            <a:lvl2pPr marR="0" lvl="1" algn="l" rtl="0">
              <a:spcBef>
                <a:spcPts val="0"/>
              </a:spcBef>
              <a:spcAft>
                <a:spcPts val="0"/>
              </a:spcAft>
              <a:buSzPts val="1000"/>
              <a:buNone/>
              <a:defRPr sz="3467" b="0" i="0" u="none" strike="noStrike" cap="none">
                <a:latin typeface="Calibri"/>
                <a:ea typeface="Calibri"/>
                <a:cs typeface="Calibri"/>
                <a:sym typeface="Calibri"/>
              </a:defRPr>
            </a:lvl2pPr>
            <a:lvl3pPr marR="0" lvl="2" algn="l" rtl="0">
              <a:spcBef>
                <a:spcPts val="0"/>
              </a:spcBef>
              <a:spcAft>
                <a:spcPts val="0"/>
              </a:spcAft>
              <a:buSzPts val="1000"/>
              <a:buNone/>
              <a:defRPr sz="3467" b="0" i="0" u="none" strike="noStrike" cap="none">
                <a:latin typeface="Calibri"/>
                <a:ea typeface="Calibri"/>
                <a:cs typeface="Calibri"/>
                <a:sym typeface="Calibri"/>
              </a:defRPr>
            </a:lvl3pPr>
            <a:lvl4pPr marR="0" lvl="3" algn="l" rtl="0">
              <a:spcBef>
                <a:spcPts val="0"/>
              </a:spcBef>
              <a:spcAft>
                <a:spcPts val="0"/>
              </a:spcAft>
              <a:buSzPts val="1000"/>
              <a:buNone/>
              <a:defRPr sz="3467" b="0" i="0" u="none" strike="noStrike" cap="none">
                <a:latin typeface="Calibri"/>
                <a:ea typeface="Calibri"/>
                <a:cs typeface="Calibri"/>
                <a:sym typeface="Calibri"/>
              </a:defRPr>
            </a:lvl4pPr>
            <a:lvl5pPr marR="0" lvl="4" algn="l" rtl="0">
              <a:spcBef>
                <a:spcPts val="0"/>
              </a:spcBef>
              <a:spcAft>
                <a:spcPts val="0"/>
              </a:spcAft>
              <a:buSzPts val="1000"/>
              <a:buNone/>
              <a:defRPr sz="3467" b="0" i="0" u="none" strike="noStrike" cap="none">
                <a:latin typeface="Calibri"/>
                <a:ea typeface="Calibri"/>
                <a:cs typeface="Calibri"/>
                <a:sym typeface="Calibri"/>
              </a:defRPr>
            </a:lvl5pPr>
            <a:lvl6pPr marR="0" lvl="5" algn="l" rtl="0">
              <a:spcBef>
                <a:spcPts val="0"/>
              </a:spcBef>
              <a:spcAft>
                <a:spcPts val="0"/>
              </a:spcAft>
              <a:buSzPts val="1000"/>
              <a:buNone/>
              <a:defRPr sz="3467" b="0" i="0" u="none" strike="noStrike" cap="none">
                <a:latin typeface="Calibri"/>
                <a:ea typeface="Calibri"/>
                <a:cs typeface="Calibri"/>
                <a:sym typeface="Calibri"/>
              </a:defRPr>
            </a:lvl6pPr>
            <a:lvl7pPr marR="0" lvl="6" algn="l" rtl="0">
              <a:spcBef>
                <a:spcPts val="0"/>
              </a:spcBef>
              <a:spcAft>
                <a:spcPts val="0"/>
              </a:spcAft>
              <a:buSzPts val="1000"/>
              <a:buNone/>
              <a:defRPr sz="3467" b="0" i="0" u="none" strike="noStrike" cap="none">
                <a:latin typeface="Calibri"/>
                <a:ea typeface="Calibri"/>
                <a:cs typeface="Calibri"/>
                <a:sym typeface="Calibri"/>
              </a:defRPr>
            </a:lvl7pPr>
            <a:lvl8pPr marR="0" lvl="7" algn="l" rtl="0">
              <a:spcBef>
                <a:spcPts val="0"/>
              </a:spcBef>
              <a:spcAft>
                <a:spcPts val="0"/>
              </a:spcAft>
              <a:buSzPts val="1000"/>
              <a:buNone/>
              <a:defRPr sz="3467" b="0" i="0" u="none" strike="noStrike" cap="none">
                <a:latin typeface="Calibri"/>
                <a:ea typeface="Calibri"/>
                <a:cs typeface="Calibri"/>
                <a:sym typeface="Calibri"/>
              </a:defRPr>
            </a:lvl8pPr>
            <a:lvl9pPr marR="0" lvl="8" algn="l" rtl="0">
              <a:spcBef>
                <a:spcPts val="0"/>
              </a:spcBef>
              <a:spcAft>
                <a:spcPts val="0"/>
              </a:spcAft>
              <a:buSzPts val="1000"/>
              <a:buNone/>
              <a:defRPr sz="3467" b="0" i="0" u="none" strike="noStrike" cap="none">
                <a:latin typeface="Calibri"/>
                <a:ea typeface="Calibri"/>
                <a:cs typeface="Calibri"/>
                <a:sym typeface="Calibri"/>
              </a:defRPr>
            </a:lvl9pPr>
          </a:lstStyle>
          <a:p>
            <a:endParaRPr/>
          </a:p>
        </p:txBody>
      </p:sp>
      <p:sp>
        <p:nvSpPr>
          <p:cNvPr id="94" name="Google Shape;94;p18"/>
          <p:cNvSpPr txBox="1">
            <a:spLocks noGrp="1"/>
          </p:cNvSpPr>
          <p:nvPr>
            <p:ph type="ftr" idx="11"/>
          </p:nvPr>
        </p:nvSpPr>
        <p:spPr>
          <a:xfrm>
            <a:off x="8290564" y="12755888"/>
            <a:ext cx="7803203" cy="685605"/>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000"/>
              <a:buNone/>
              <a:defRPr sz="3467">
                <a:solidFill>
                  <a:srgbClr val="888888"/>
                </a:solidFill>
                <a:latin typeface="Calibri"/>
                <a:ea typeface="Calibri"/>
                <a:cs typeface="Calibri"/>
                <a:sym typeface="Calibri"/>
              </a:defRPr>
            </a:lvl1pPr>
            <a:lvl2pPr marR="0" lvl="1"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dt" idx="10"/>
          </p:nvPr>
        </p:nvSpPr>
        <p:spPr>
          <a:xfrm>
            <a:off x="1219205" y="12755888"/>
            <a:ext cx="5608800" cy="68560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000"/>
              <a:buNone/>
              <a:defRPr sz="3467">
                <a:solidFill>
                  <a:srgbClr val="888888"/>
                </a:solidFill>
                <a:latin typeface="Calibri"/>
                <a:ea typeface="Calibri"/>
                <a:cs typeface="Calibri"/>
                <a:sym typeface="Calibri"/>
              </a:defRPr>
            </a:lvl1pPr>
            <a:lvl2pPr marR="0" lvl="1"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9pPr>
          </a:lstStyle>
          <a:p>
            <a:endParaRPr/>
          </a:p>
        </p:txBody>
      </p:sp>
      <p:sp>
        <p:nvSpPr>
          <p:cNvPr id="96" name="Google Shape;96;p18"/>
          <p:cNvSpPr txBox="1">
            <a:spLocks noGrp="1"/>
          </p:cNvSpPr>
          <p:nvPr>
            <p:ph type="sldNum" idx="12"/>
          </p:nvPr>
        </p:nvSpPr>
        <p:spPr>
          <a:xfrm>
            <a:off x="17556485" y="12755888"/>
            <a:ext cx="5608800" cy="68560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3467">
                <a:solidFill>
                  <a:srgbClr val="888888"/>
                </a:solidFill>
                <a:latin typeface="Calibri"/>
                <a:ea typeface="Calibri"/>
                <a:cs typeface="Calibri"/>
                <a:sym typeface="Calibri"/>
              </a:defRPr>
            </a:lvl1pPr>
            <a:lvl2pPr marL="0" marR="0" lvl="1" indent="0" algn="r" rtl="0">
              <a:spcBef>
                <a:spcPts val="0"/>
              </a:spcBef>
              <a:buNone/>
              <a:defRPr sz="3467">
                <a:solidFill>
                  <a:srgbClr val="888888"/>
                </a:solidFill>
                <a:latin typeface="Calibri"/>
                <a:ea typeface="Calibri"/>
                <a:cs typeface="Calibri"/>
                <a:sym typeface="Calibri"/>
              </a:defRPr>
            </a:lvl2pPr>
            <a:lvl3pPr marL="0" marR="0" lvl="2" indent="0" algn="r" rtl="0">
              <a:spcBef>
                <a:spcPts val="0"/>
              </a:spcBef>
              <a:buNone/>
              <a:defRPr sz="3467">
                <a:solidFill>
                  <a:srgbClr val="888888"/>
                </a:solidFill>
                <a:latin typeface="Calibri"/>
                <a:ea typeface="Calibri"/>
                <a:cs typeface="Calibri"/>
                <a:sym typeface="Calibri"/>
              </a:defRPr>
            </a:lvl3pPr>
            <a:lvl4pPr marL="0" marR="0" lvl="3" indent="0" algn="r" rtl="0">
              <a:spcBef>
                <a:spcPts val="0"/>
              </a:spcBef>
              <a:buNone/>
              <a:defRPr sz="3467">
                <a:solidFill>
                  <a:srgbClr val="888888"/>
                </a:solidFill>
                <a:latin typeface="Calibri"/>
                <a:ea typeface="Calibri"/>
                <a:cs typeface="Calibri"/>
                <a:sym typeface="Calibri"/>
              </a:defRPr>
            </a:lvl4pPr>
            <a:lvl5pPr marL="0" marR="0" lvl="4" indent="0" algn="r" rtl="0">
              <a:spcBef>
                <a:spcPts val="0"/>
              </a:spcBef>
              <a:buNone/>
              <a:defRPr sz="3467">
                <a:solidFill>
                  <a:srgbClr val="888888"/>
                </a:solidFill>
                <a:latin typeface="Calibri"/>
                <a:ea typeface="Calibri"/>
                <a:cs typeface="Calibri"/>
                <a:sym typeface="Calibri"/>
              </a:defRPr>
            </a:lvl5pPr>
            <a:lvl6pPr marL="0" marR="0" lvl="5" indent="0" algn="r" rtl="0">
              <a:spcBef>
                <a:spcPts val="0"/>
              </a:spcBef>
              <a:buNone/>
              <a:defRPr sz="3467">
                <a:solidFill>
                  <a:srgbClr val="888888"/>
                </a:solidFill>
                <a:latin typeface="Calibri"/>
                <a:ea typeface="Calibri"/>
                <a:cs typeface="Calibri"/>
                <a:sym typeface="Calibri"/>
              </a:defRPr>
            </a:lvl6pPr>
            <a:lvl7pPr marL="0" marR="0" lvl="6" indent="0" algn="r" rtl="0">
              <a:spcBef>
                <a:spcPts val="0"/>
              </a:spcBef>
              <a:buNone/>
              <a:defRPr sz="3467">
                <a:solidFill>
                  <a:srgbClr val="888888"/>
                </a:solidFill>
                <a:latin typeface="Calibri"/>
                <a:ea typeface="Calibri"/>
                <a:cs typeface="Calibri"/>
                <a:sym typeface="Calibri"/>
              </a:defRPr>
            </a:lvl7pPr>
            <a:lvl8pPr marL="0" marR="0" lvl="7" indent="0" algn="r" rtl="0">
              <a:spcBef>
                <a:spcPts val="0"/>
              </a:spcBef>
              <a:buNone/>
              <a:defRPr sz="3467">
                <a:solidFill>
                  <a:srgbClr val="888888"/>
                </a:solidFill>
                <a:latin typeface="Calibri"/>
                <a:ea typeface="Calibri"/>
                <a:cs typeface="Calibri"/>
                <a:sym typeface="Calibri"/>
              </a:defRPr>
            </a:lvl8pPr>
            <a:lvl9pPr marL="0" marR="0" lvl="8" indent="0" algn="r" rtl="0">
              <a:spcBef>
                <a:spcPts val="0"/>
              </a:spcBef>
              <a:buNone/>
              <a:defRPr sz="3467">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9247760" y="6219488"/>
            <a:ext cx="5888800" cy="90559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000"/>
              <a:buNone/>
              <a:defRPr sz="5869" b="1" i="0" u="none" strike="noStrike" cap="none">
                <a:solidFill>
                  <a:srgbClr val="10758A"/>
                </a:solidFill>
                <a:latin typeface="Lato"/>
                <a:ea typeface="Lato"/>
                <a:cs typeface="Lato"/>
                <a:sym typeface="Lato"/>
              </a:defRPr>
            </a:lvl1pPr>
            <a:lvl2pPr lvl="1" rtl="0">
              <a:spcBef>
                <a:spcPts val="0"/>
              </a:spcBef>
              <a:spcAft>
                <a:spcPts val="0"/>
              </a:spcAft>
              <a:buSzPts val="1000"/>
              <a:buNone/>
              <a:defRPr sz="3467"/>
            </a:lvl2pPr>
            <a:lvl3pPr lvl="2" rtl="0">
              <a:spcBef>
                <a:spcPts val="0"/>
              </a:spcBef>
              <a:spcAft>
                <a:spcPts val="0"/>
              </a:spcAft>
              <a:buSzPts val="1000"/>
              <a:buNone/>
              <a:defRPr sz="3467"/>
            </a:lvl3pPr>
            <a:lvl4pPr lvl="3" rtl="0">
              <a:spcBef>
                <a:spcPts val="0"/>
              </a:spcBef>
              <a:spcAft>
                <a:spcPts val="0"/>
              </a:spcAft>
              <a:buSzPts val="1000"/>
              <a:buNone/>
              <a:defRPr sz="3467"/>
            </a:lvl4pPr>
            <a:lvl5pPr lvl="4" rtl="0">
              <a:spcBef>
                <a:spcPts val="0"/>
              </a:spcBef>
              <a:spcAft>
                <a:spcPts val="0"/>
              </a:spcAft>
              <a:buSzPts val="1000"/>
              <a:buNone/>
              <a:defRPr sz="3467"/>
            </a:lvl5pPr>
            <a:lvl6pPr lvl="5" rtl="0">
              <a:spcBef>
                <a:spcPts val="0"/>
              </a:spcBef>
              <a:spcAft>
                <a:spcPts val="0"/>
              </a:spcAft>
              <a:buSzPts val="1000"/>
              <a:buNone/>
              <a:defRPr sz="3467"/>
            </a:lvl6pPr>
            <a:lvl7pPr lvl="6" rtl="0">
              <a:spcBef>
                <a:spcPts val="0"/>
              </a:spcBef>
              <a:spcAft>
                <a:spcPts val="0"/>
              </a:spcAft>
              <a:buSzPts val="1000"/>
              <a:buNone/>
              <a:defRPr sz="3467"/>
            </a:lvl7pPr>
            <a:lvl8pPr lvl="7" rtl="0">
              <a:spcBef>
                <a:spcPts val="0"/>
              </a:spcBef>
              <a:spcAft>
                <a:spcPts val="0"/>
              </a:spcAft>
              <a:buSzPts val="1000"/>
              <a:buNone/>
              <a:defRPr sz="3467"/>
            </a:lvl8pPr>
            <a:lvl9pPr lvl="8" rtl="0">
              <a:spcBef>
                <a:spcPts val="0"/>
              </a:spcBef>
              <a:spcAft>
                <a:spcPts val="0"/>
              </a:spcAft>
              <a:buSzPts val="1000"/>
              <a:buNone/>
              <a:defRPr sz="3467"/>
            </a:lvl9pPr>
          </a:lstStyle>
          <a:p>
            <a:endParaRPr/>
          </a:p>
        </p:txBody>
      </p:sp>
      <p:sp>
        <p:nvSpPr>
          <p:cNvPr id="99" name="Google Shape;99;p19"/>
          <p:cNvSpPr txBox="1">
            <a:spLocks noGrp="1"/>
          </p:cNvSpPr>
          <p:nvPr>
            <p:ph type="ftr" idx="11"/>
          </p:nvPr>
        </p:nvSpPr>
        <p:spPr>
          <a:xfrm>
            <a:off x="8290564" y="12755888"/>
            <a:ext cx="7803203" cy="685605"/>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000"/>
              <a:buNone/>
              <a:defRPr sz="3467">
                <a:solidFill>
                  <a:srgbClr val="888888"/>
                </a:solidFill>
                <a:latin typeface="Calibri"/>
                <a:ea typeface="Calibri"/>
                <a:cs typeface="Calibri"/>
                <a:sym typeface="Calibri"/>
              </a:defRPr>
            </a:lvl1pPr>
            <a:lvl2pPr marR="0" lvl="1"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9pPr>
          </a:lstStyle>
          <a:p>
            <a:endParaRPr/>
          </a:p>
        </p:txBody>
      </p:sp>
      <p:sp>
        <p:nvSpPr>
          <p:cNvPr id="100" name="Google Shape;100;p19"/>
          <p:cNvSpPr txBox="1">
            <a:spLocks noGrp="1"/>
          </p:cNvSpPr>
          <p:nvPr>
            <p:ph type="dt" idx="10"/>
          </p:nvPr>
        </p:nvSpPr>
        <p:spPr>
          <a:xfrm>
            <a:off x="1219205" y="12755888"/>
            <a:ext cx="5608800" cy="68560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000"/>
              <a:buNone/>
              <a:defRPr sz="3467">
                <a:solidFill>
                  <a:srgbClr val="888888"/>
                </a:solidFill>
                <a:latin typeface="Calibri"/>
                <a:ea typeface="Calibri"/>
                <a:cs typeface="Calibri"/>
                <a:sym typeface="Calibri"/>
              </a:defRPr>
            </a:lvl1pPr>
            <a:lvl2pPr marR="0" lvl="1"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9pPr>
          </a:lstStyle>
          <a:p>
            <a:endParaRPr/>
          </a:p>
        </p:txBody>
      </p:sp>
      <p:sp>
        <p:nvSpPr>
          <p:cNvPr id="101" name="Google Shape;101;p19"/>
          <p:cNvSpPr txBox="1">
            <a:spLocks noGrp="1"/>
          </p:cNvSpPr>
          <p:nvPr>
            <p:ph type="sldNum" idx="12"/>
          </p:nvPr>
        </p:nvSpPr>
        <p:spPr>
          <a:xfrm>
            <a:off x="17556485" y="12755888"/>
            <a:ext cx="5608800" cy="68560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3467">
                <a:solidFill>
                  <a:srgbClr val="888888"/>
                </a:solidFill>
                <a:latin typeface="Calibri"/>
                <a:ea typeface="Calibri"/>
                <a:cs typeface="Calibri"/>
                <a:sym typeface="Calibri"/>
              </a:defRPr>
            </a:lvl1pPr>
            <a:lvl2pPr marL="0" marR="0" lvl="1" indent="0" algn="r" rtl="0">
              <a:spcBef>
                <a:spcPts val="0"/>
              </a:spcBef>
              <a:buNone/>
              <a:defRPr sz="3467">
                <a:solidFill>
                  <a:srgbClr val="888888"/>
                </a:solidFill>
                <a:latin typeface="Calibri"/>
                <a:ea typeface="Calibri"/>
                <a:cs typeface="Calibri"/>
                <a:sym typeface="Calibri"/>
              </a:defRPr>
            </a:lvl2pPr>
            <a:lvl3pPr marL="0" marR="0" lvl="2" indent="0" algn="r" rtl="0">
              <a:spcBef>
                <a:spcPts val="0"/>
              </a:spcBef>
              <a:buNone/>
              <a:defRPr sz="3467">
                <a:solidFill>
                  <a:srgbClr val="888888"/>
                </a:solidFill>
                <a:latin typeface="Calibri"/>
                <a:ea typeface="Calibri"/>
                <a:cs typeface="Calibri"/>
                <a:sym typeface="Calibri"/>
              </a:defRPr>
            </a:lvl3pPr>
            <a:lvl4pPr marL="0" marR="0" lvl="3" indent="0" algn="r" rtl="0">
              <a:spcBef>
                <a:spcPts val="0"/>
              </a:spcBef>
              <a:buNone/>
              <a:defRPr sz="3467">
                <a:solidFill>
                  <a:srgbClr val="888888"/>
                </a:solidFill>
                <a:latin typeface="Calibri"/>
                <a:ea typeface="Calibri"/>
                <a:cs typeface="Calibri"/>
                <a:sym typeface="Calibri"/>
              </a:defRPr>
            </a:lvl4pPr>
            <a:lvl5pPr marL="0" marR="0" lvl="4" indent="0" algn="r" rtl="0">
              <a:spcBef>
                <a:spcPts val="0"/>
              </a:spcBef>
              <a:buNone/>
              <a:defRPr sz="3467">
                <a:solidFill>
                  <a:srgbClr val="888888"/>
                </a:solidFill>
                <a:latin typeface="Calibri"/>
                <a:ea typeface="Calibri"/>
                <a:cs typeface="Calibri"/>
                <a:sym typeface="Calibri"/>
              </a:defRPr>
            </a:lvl5pPr>
            <a:lvl6pPr marL="0" marR="0" lvl="5" indent="0" algn="r" rtl="0">
              <a:spcBef>
                <a:spcPts val="0"/>
              </a:spcBef>
              <a:buNone/>
              <a:defRPr sz="3467">
                <a:solidFill>
                  <a:srgbClr val="888888"/>
                </a:solidFill>
                <a:latin typeface="Calibri"/>
                <a:ea typeface="Calibri"/>
                <a:cs typeface="Calibri"/>
                <a:sym typeface="Calibri"/>
              </a:defRPr>
            </a:lvl6pPr>
            <a:lvl7pPr marL="0" marR="0" lvl="6" indent="0" algn="r" rtl="0">
              <a:spcBef>
                <a:spcPts val="0"/>
              </a:spcBef>
              <a:buNone/>
              <a:defRPr sz="3467">
                <a:solidFill>
                  <a:srgbClr val="888888"/>
                </a:solidFill>
                <a:latin typeface="Calibri"/>
                <a:ea typeface="Calibri"/>
                <a:cs typeface="Calibri"/>
                <a:sym typeface="Calibri"/>
              </a:defRPr>
            </a:lvl7pPr>
            <a:lvl8pPr marL="0" marR="0" lvl="7" indent="0" algn="r" rtl="0">
              <a:spcBef>
                <a:spcPts val="0"/>
              </a:spcBef>
              <a:buNone/>
              <a:defRPr sz="3467">
                <a:solidFill>
                  <a:srgbClr val="888888"/>
                </a:solidFill>
                <a:latin typeface="Calibri"/>
                <a:ea typeface="Calibri"/>
                <a:cs typeface="Calibri"/>
                <a:sym typeface="Calibri"/>
              </a:defRPr>
            </a:lvl8pPr>
            <a:lvl9pPr marL="0" marR="0" lvl="8" indent="0" algn="r" rtl="0">
              <a:spcBef>
                <a:spcPts val="0"/>
              </a:spcBef>
              <a:buNone/>
              <a:defRPr sz="3467">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9.) Text + Graph Slide">
  <p:cSld name="TITLE_AND_BODY_1_1_6">
    <p:spTree>
      <p:nvGrpSpPr>
        <p:cNvPr id="1" name="Shape 102"/>
        <p:cNvGrpSpPr/>
        <p:nvPr/>
      </p:nvGrpSpPr>
      <p:grpSpPr>
        <a:xfrm>
          <a:off x="0" y="0"/>
          <a:ext cx="0" cy="0"/>
          <a:chOff x="0" y="0"/>
          <a:chExt cx="0" cy="0"/>
        </a:xfrm>
      </p:grpSpPr>
      <p:sp>
        <p:nvSpPr>
          <p:cNvPr id="103" name="Google Shape;103;p20"/>
          <p:cNvSpPr/>
          <p:nvPr/>
        </p:nvSpPr>
        <p:spPr>
          <a:xfrm>
            <a:off x="0" y="-1936"/>
            <a:ext cx="24384000" cy="2442720"/>
          </a:xfrm>
          <a:custGeom>
            <a:avLst/>
            <a:gdLst/>
            <a:ahLst/>
            <a:cxnLst/>
            <a:rect l="l" t="t" r="r" b="b"/>
            <a:pathLst>
              <a:path w="16256000" h="6210300" extrusionOk="0">
                <a:moveTo>
                  <a:pt x="0" y="6210300"/>
                </a:moveTo>
                <a:lnTo>
                  <a:pt x="16256000" y="6210300"/>
                </a:lnTo>
                <a:lnTo>
                  <a:pt x="16256000" y="0"/>
                </a:lnTo>
                <a:lnTo>
                  <a:pt x="0" y="0"/>
                </a:lnTo>
                <a:lnTo>
                  <a:pt x="0" y="6210300"/>
                </a:lnTo>
                <a:close/>
              </a:path>
            </a:pathLst>
          </a:custGeom>
          <a:solidFill>
            <a:srgbClr val="7F187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597">
              <a:solidFill>
                <a:srgbClr val="000000"/>
              </a:solidFill>
              <a:latin typeface="Calibri"/>
              <a:ea typeface="Calibri"/>
              <a:cs typeface="Calibri"/>
              <a:sym typeface="Calibri"/>
            </a:endParaRPr>
          </a:p>
        </p:txBody>
      </p:sp>
      <p:pic>
        <p:nvPicPr>
          <p:cNvPr id="104" name="Google Shape;104;p20"/>
          <p:cNvPicPr preferRelativeResize="0"/>
          <p:nvPr/>
        </p:nvPicPr>
        <p:blipFill rotWithShape="1">
          <a:blip r:embed="rId2">
            <a:alphaModFix amt="40000"/>
          </a:blip>
          <a:srcRect l="771" t="53156" r="60837" b="4071"/>
          <a:stretch/>
        </p:blipFill>
        <p:spPr>
          <a:xfrm>
            <a:off x="20833880" y="8"/>
            <a:ext cx="4290128" cy="2442736"/>
          </a:xfrm>
          <a:prstGeom prst="rect">
            <a:avLst/>
          </a:prstGeom>
          <a:noFill/>
          <a:ln>
            <a:noFill/>
          </a:ln>
        </p:spPr>
      </p:pic>
      <p:sp>
        <p:nvSpPr>
          <p:cNvPr id="105" name="Google Shape;105;p20"/>
          <p:cNvSpPr txBox="1">
            <a:spLocks noGrp="1"/>
          </p:cNvSpPr>
          <p:nvPr>
            <p:ph type="title"/>
          </p:nvPr>
        </p:nvSpPr>
        <p:spPr>
          <a:xfrm>
            <a:off x="545867" y="356400"/>
            <a:ext cx="20288000" cy="1795200"/>
          </a:xfrm>
          <a:prstGeom prst="rect">
            <a:avLst/>
          </a:prstGeom>
        </p:spPr>
        <p:txBody>
          <a:bodyPr spcFirstLastPara="1" wrap="square" lIns="0" tIns="0" rIns="0" bIns="0" anchor="ctr" anchorCtr="0">
            <a:noAutofit/>
          </a:bodyPr>
          <a:lstStyle>
            <a:lvl1pPr lvl="0" rtl="0">
              <a:spcBef>
                <a:spcPts val="0"/>
              </a:spcBef>
              <a:spcAft>
                <a:spcPts val="0"/>
              </a:spcAft>
              <a:buClr>
                <a:srgbClr val="FFFFFF"/>
              </a:buClr>
              <a:buSzPts val="2200"/>
              <a:buNone/>
              <a:defRPr sz="5869" b="1">
                <a:solidFill>
                  <a:srgbClr val="FFFFFF"/>
                </a:solidFill>
              </a:defRPr>
            </a:lvl1pPr>
            <a:lvl2pPr lvl="1" rtl="0">
              <a:spcBef>
                <a:spcPts val="0"/>
              </a:spcBef>
              <a:spcAft>
                <a:spcPts val="0"/>
              </a:spcAft>
              <a:buClr>
                <a:srgbClr val="FFFFFF"/>
              </a:buClr>
              <a:buSzPts val="2200"/>
              <a:buNone/>
              <a:defRPr sz="5869" b="1">
                <a:solidFill>
                  <a:srgbClr val="FFFFFF"/>
                </a:solidFill>
              </a:defRPr>
            </a:lvl2pPr>
            <a:lvl3pPr lvl="2" rtl="0">
              <a:spcBef>
                <a:spcPts val="0"/>
              </a:spcBef>
              <a:spcAft>
                <a:spcPts val="0"/>
              </a:spcAft>
              <a:buClr>
                <a:srgbClr val="FFFFFF"/>
              </a:buClr>
              <a:buSzPts val="2200"/>
              <a:buNone/>
              <a:defRPr sz="5869" b="1">
                <a:solidFill>
                  <a:srgbClr val="FFFFFF"/>
                </a:solidFill>
              </a:defRPr>
            </a:lvl3pPr>
            <a:lvl4pPr lvl="3" rtl="0">
              <a:spcBef>
                <a:spcPts val="0"/>
              </a:spcBef>
              <a:spcAft>
                <a:spcPts val="0"/>
              </a:spcAft>
              <a:buClr>
                <a:srgbClr val="FFFFFF"/>
              </a:buClr>
              <a:buSzPts val="2200"/>
              <a:buNone/>
              <a:defRPr sz="5869" b="1">
                <a:solidFill>
                  <a:srgbClr val="FFFFFF"/>
                </a:solidFill>
              </a:defRPr>
            </a:lvl4pPr>
            <a:lvl5pPr lvl="4" rtl="0">
              <a:spcBef>
                <a:spcPts val="0"/>
              </a:spcBef>
              <a:spcAft>
                <a:spcPts val="0"/>
              </a:spcAft>
              <a:buClr>
                <a:srgbClr val="FFFFFF"/>
              </a:buClr>
              <a:buSzPts val="2200"/>
              <a:buNone/>
              <a:defRPr sz="5869" b="1">
                <a:solidFill>
                  <a:srgbClr val="FFFFFF"/>
                </a:solidFill>
              </a:defRPr>
            </a:lvl5pPr>
            <a:lvl6pPr lvl="5" rtl="0">
              <a:spcBef>
                <a:spcPts val="0"/>
              </a:spcBef>
              <a:spcAft>
                <a:spcPts val="0"/>
              </a:spcAft>
              <a:buClr>
                <a:srgbClr val="FFFFFF"/>
              </a:buClr>
              <a:buSzPts val="2200"/>
              <a:buNone/>
              <a:defRPr sz="5869" b="1">
                <a:solidFill>
                  <a:srgbClr val="FFFFFF"/>
                </a:solidFill>
              </a:defRPr>
            </a:lvl6pPr>
            <a:lvl7pPr lvl="6" rtl="0">
              <a:spcBef>
                <a:spcPts val="0"/>
              </a:spcBef>
              <a:spcAft>
                <a:spcPts val="0"/>
              </a:spcAft>
              <a:buClr>
                <a:srgbClr val="FFFFFF"/>
              </a:buClr>
              <a:buSzPts val="2200"/>
              <a:buNone/>
              <a:defRPr sz="5869" b="1">
                <a:solidFill>
                  <a:srgbClr val="FFFFFF"/>
                </a:solidFill>
              </a:defRPr>
            </a:lvl7pPr>
            <a:lvl8pPr lvl="7" rtl="0">
              <a:spcBef>
                <a:spcPts val="0"/>
              </a:spcBef>
              <a:spcAft>
                <a:spcPts val="0"/>
              </a:spcAft>
              <a:buClr>
                <a:srgbClr val="FFFFFF"/>
              </a:buClr>
              <a:buSzPts val="2200"/>
              <a:buNone/>
              <a:defRPr sz="5869" b="1">
                <a:solidFill>
                  <a:srgbClr val="FFFFFF"/>
                </a:solidFill>
              </a:defRPr>
            </a:lvl8pPr>
            <a:lvl9pPr lvl="8" rtl="0">
              <a:spcBef>
                <a:spcPts val="0"/>
              </a:spcBef>
              <a:spcAft>
                <a:spcPts val="0"/>
              </a:spcAft>
              <a:buClr>
                <a:srgbClr val="FFFFFF"/>
              </a:buClr>
              <a:buSzPts val="2200"/>
              <a:buNone/>
              <a:defRPr sz="5869" b="1">
                <a:solidFill>
                  <a:srgbClr val="FFFFFF"/>
                </a:solidFill>
              </a:defRPr>
            </a:lvl9pPr>
          </a:lstStyle>
          <a:p>
            <a:endParaRPr/>
          </a:p>
        </p:txBody>
      </p:sp>
      <p:sp>
        <p:nvSpPr>
          <p:cNvPr id="106" name="Google Shape;106;p20"/>
          <p:cNvSpPr txBox="1"/>
          <p:nvPr/>
        </p:nvSpPr>
        <p:spPr>
          <a:xfrm>
            <a:off x="23385568" y="12678534"/>
            <a:ext cx="998400" cy="973605"/>
          </a:xfrm>
          <a:prstGeom prst="rect">
            <a:avLst/>
          </a:prstGeom>
          <a:noFill/>
          <a:ln>
            <a:noFill/>
          </a:ln>
        </p:spPr>
        <p:txBody>
          <a:bodyPr spcFirstLastPara="1" wrap="square" lIns="243803" tIns="121867" rIns="243803" bIns="121867" anchor="ctr" anchorCtr="0">
            <a:noAutofit/>
          </a:bodyPr>
          <a:lstStyle/>
          <a:p>
            <a:pPr marL="0" marR="0" lvl="0" indent="0" algn="l" rtl="0">
              <a:spcBef>
                <a:spcPts val="0"/>
              </a:spcBef>
              <a:spcAft>
                <a:spcPts val="0"/>
              </a:spcAft>
              <a:buNone/>
            </a:pPr>
            <a:fld id="{00000000-1234-1234-1234-123412341234}" type="slidenum">
              <a:rPr lang="en" sz="2933">
                <a:solidFill>
                  <a:srgbClr val="888888"/>
                </a:solidFill>
                <a:latin typeface="Arial"/>
                <a:ea typeface="Arial"/>
                <a:cs typeface="Arial"/>
                <a:sym typeface="Arial"/>
              </a:rPr>
              <a:pPr marL="0" marR="0" lvl="0" indent="0" algn="l" rtl="0">
                <a:spcBef>
                  <a:spcPts val="0"/>
                </a:spcBef>
                <a:spcAft>
                  <a:spcPts val="0"/>
                </a:spcAft>
                <a:buNone/>
              </a:pPr>
              <a:t>‹#›</a:t>
            </a:fld>
            <a:endParaRPr sz="2933">
              <a:solidFill>
                <a:srgbClr val="888888"/>
              </a:solidFill>
              <a:latin typeface="Arial"/>
              <a:ea typeface="Arial"/>
              <a:cs typeface="Arial"/>
              <a:sym typeface="Arial"/>
            </a:endParaRPr>
          </a:p>
        </p:txBody>
      </p:sp>
      <p:pic>
        <p:nvPicPr>
          <p:cNvPr id="107" name="Google Shape;107;p20"/>
          <p:cNvPicPr preferRelativeResize="0"/>
          <p:nvPr/>
        </p:nvPicPr>
        <p:blipFill rotWithShape="1">
          <a:blip r:embed="rId3">
            <a:alphaModFix/>
          </a:blip>
          <a:srcRect l="16608" t="19900" r="16662" b="13720"/>
          <a:stretch/>
        </p:blipFill>
        <p:spPr>
          <a:xfrm>
            <a:off x="22862545" y="12905144"/>
            <a:ext cx="523064" cy="520411"/>
          </a:xfrm>
          <a:prstGeom prst="rect">
            <a:avLst/>
          </a:prstGeom>
          <a:noFill/>
          <a:ln>
            <a:noFill/>
          </a:ln>
        </p:spPr>
      </p:pic>
      <p:sp>
        <p:nvSpPr>
          <p:cNvPr id="108" name="Google Shape;108;p20"/>
          <p:cNvSpPr txBox="1">
            <a:spLocks noGrp="1"/>
          </p:cNvSpPr>
          <p:nvPr>
            <p:ph type="body" idx="1"/>
          </p:nvPr>
        </p:nvSpPr>
        <p:spPr>
          <a:xfrm>
            <a:off x="545869" y="3632272"/>
            <a:ext cx="11389600" cy="9583995"/>
          </a:xfrm>
          <a:prstGeom prst="rect">
            <a:avLst/>
          </a:prstGeom>
        </p:spPr>
        <p:txBody>
          <a:bodyPr spcFirstLastPara="1" wrap="square" lIns="0" tIns="0" rIns="0" bIns="0" anchor="t" anchorCtr="0">
            <a:noAutofit/>
          </a:bodyPr>
          <a:lstStyle>
            <a:lvl1pPr marL="1219231" lvl="0" indent="-846688" rtl="0">
              <a:lnSpc>
                <a:spcPct val="114000"/>
              </a:lnSpc>
              <a:spcBef>
                <a:spcPts val="0"/>
              </a:spcBef>
              <a:spcAft>
                <a:spcPts val="0"/>
              </a:spcAft>
              <a:buClr>
                <a:srgbClr val="414141"/>
              </a:buClr>
              <a:buSzPts val="1400"/>
              <a:buChar char="●"/>
              <a:defRPr sz="3736">
                <a:solidFill>
                  <a:srgbClr val="414141"/>
                </a:solidFill>
              </a:defRPr>
            </a:lvl1pPr>
            <a:lvl2pPr marL="2438460" lvl="1" indent="-812821" rtl="0">
              <a:lnSpc>
                <a:spcPct val="114000"/>
              </a:lnSpc>
              <a:spcBef>
                <a:spcPts val="0"/>
              </a:spcBef>
              <a:spcAft>
                <a:spcPts val="0"/>
              </a:spcAft>
              <a:buClr>
                <a:srgbClr val="414141"/>
              </a:buClr>
              <a:buSzPts val="1200"/>
              <a:buChar char="○"/>
              <a:defRPr sz="3200">
                <a:solidFill>
                  <a:srgbClr val="414141"/>
                </a:solidFill>
              </a:defRPr>
            </a:lvl2pPr>
            <a:lvl3pPr marL="3657691" lvl="2" indent="-762018" rtl="0">
              <a:lnSpc>
                <a:spcPct val="114000"/>
              </a:lnSpc>
              <a:spcBef>
                <a:spcPts val="0"/>
              </a:spcBef>
              <a:spcAft>
                <a:spcPts val="0"/>
              </a:spcAft>
              <a:buClr>
                <a:srgbClr val="414141"/>
              </a:buClr>
              <a:buSzPts val="900"/>
              <a:buChar char="■"/>
              <a:defRPr sz="2400">
                <a:solidFill>
                  <a:srgbClr val="414141"/>
                </a:solidFill>
              </a:defRPr>
            </a:lvl3pPr>
            <a:lvl4pPr marL="4876922" lvl="3" indent="-762018" rtl="0">
              <a:lnSpc>
                <a:spcPct val="114000"/>
              </a:lnSpc>
              <a:spcBef>
                <a:spcPts val="0"/>
              </a:spcBef>
              <a:spcAft>
                <a:spcPts val="0"/>
              </a:spcAft>
              <a:buClr>
                <a:srgbClr val="414141"/>
              </a:buClr>
              <a:buSzPts val="900"/>
              <a:buChar char="●"/>
              <a:defRPr sz="2400">
                <a:solidFill>
                  <a:srgbClr val="414141"/>
                </a:solidFill>
              </a:defRPr>
            </a:lvl4pPr>
            <a:lvl5pPr marL="6096154" lvl="4" indent="-762018" rtl="0">
              <a:lnSpc>
                <a:spcPct val="114000"/>
              </a:lnSpc>
              <a:spcBef>
                <a:spcPts val="0"/>
              </a:spcBef>
              <a:spcAft>
                <a:spcPts val="0"/>
              </a:spcAft>
              <a:buClr>
                <a:srgbClr val="414141"/>
              </a:buClr>
              <a:buSzPts val="900"/>
              <a:buChar char="○"/>
              <a:defRPr sz="2400">
                <a:solidFill>
                  <a:srgbClr val="414141"/>
                </a:solidFill>
              </a:defRPr>
            </a:lvl5pPr>
            <a:lvl6pPr marL="7315382" lvl="5" indent="-762018" rtl="0">
              <a:lnSpc>
                <a:spcPct val="114000"/>
              </a:lnSpc>
              <a:spcBef>
                <a:spcPts val="0"/>
              </a:spcBef>
              <a:spcAft>
                <a:spcPts val="0"/>
              </a:spcAft>
              <a:buClr>
                <a:srgbClr val="414141"/>
              </a:buClr>
              <a:buSzPts val="900"/>
              <a:buChar char="■"/>
              <a:defRPr sz="2400">
                <a:solidFill>
                  <a:srgbClr val="414141"/>
                </a:solidFill>
              </a:defRPr>
            </a:lvl6pPr>
            <a:lvl7pPr marL="8534613" lvl="6" indent="-762018" rtl="0">
              <a:lnSpc>
                <a:spcPct val="114000"/>
              </a:lnSpc>
              <a:spcBef>
                <a:spcPts val="0"/>
              </a:spcBef>
              <a:spcAft>
                <a:spcPts val="0"/>
              </a:spcAft>
              <a:buClr>
                <a:srgbClr val="414141"/>
              </a:buClr>
              <a:buSzPts val="900"/>
              <a:buChar char="●"/>
              <a:defRPr sz="2400">
                <a:solidFill>
                  <a:srgbClr val="414141"/>
                </a:solidFill>
              </a:defRPr>
            </a:lvl7pPr>
            <a:lvl8pPr marL="9753845" lvl="7" indent="-762018" rtl="0">
              <a:lnSpc>
                <a:spcPct val="114000"/>
              </a:lnSpc>
              <a:spcBef>
                <a:spcPts val="0"/>
              </a:spcBef>
              <a:spcAft>
                <a:spcPts val="0"/>
              </a:spcAft>
              <a:buClr>
                <a:srgbClr val="414141"/>
              </a:buClr>
              <a:buSzPts val="900"/>
              <a:buChar char="○"/>
              <a:defRPr sz="2400">
                <a:solidFill>
                  <a:srgbClr val="414141"/>
                </a:solidFill>
              </a:defRPr>
            </a:lvl8pPr>
            <a:lvl9pPr marL="10973073" lvl="8" indent="-762018" rtl="0">
              <a:lnSpc>
                <a:spcPct val="114000"/>
              </a:lnSpc>
              <a:spcBef>
                <a:spcPts val="0"/>
              </a:spcBef>
              <a:spcAft>
                <a:spcPts val="0"/>
              </a:spcAft>
              <a:buClr>
                <a:srgbClr val="414141"/>
              </a:buClr>
              <a:buSzPts val="900"/>
              <a:buChar char="■"/>
              <a:defRPr sz="2400">
                <a:solidFill>
                  <a:srgbClr val="414141"/>
                </a:solidFill>
              </a:defRPr>
            </a:lvl9pPr>
          </a:lstStyle>
          <a:p>
            <a:endParaRPr/>
          </a:p>
        </p:txBody>
      </p:sp>
      <p:sp>
        <p:nvSpPr>
          <p:cNvPr id="109" name="Google Shape;109;p20"/>
          <p:cNvSpPr txBox="1">
            <a:spLocks noGrp="1"/>
          </p:cNvSpPr>
          <p:nvPr>
            <p:ph type="body" idx="2"/>
          </p:nvPr>
        </p:nvSpPr>
        <p:spPr>
          <a:xfrm>
            <a:off x="545865" y="2728141"/>
            <a:ext cx="23294403" cy="616800"/>
          </a:xfrm>
          <a:prstGeom prst="rect">
            <a:avLst/>
          </a:prstGeom>
        </p:spPr>
        <p:txBody>
          <a:bodyPr spcFirstLastPara="1" wrap="square" lIns="0" tIns="0" rIns="0" bIns="0" anchor="t" anchorCtr="0">
            <a:noAutofit/>
          </a:bodyPr>
          <a:lstStyle>
            <a:lvl1pPr marL="1219231" lvl="0" indent="-846688" rtl="0">
              <a:lnSpc>
                <a:spcPct val="115000"/>
              </a:lnSpc>
              <a:spcBef>
                <a:spcPts val="0"/>
              </a:spcBef>
              <a:spcAft>
                <a:spcPts val="0"/>
              </a:spcAft>
              <a:buClr>
                <a:srgbClr val="7E177E"/>
              </a:buClr>
              <a:buSzPts val="1400"/>
              <a:buChar char="●"/>
              <a:defRPr sz="3736" b="1">
                <a:solidFill>
                  <a:srgbClr val="7E177E"/>
                </a:solidFill>
              </a:defRPr>
            </a:lvl1pPr>
            <a:lvl2pPr marL="2438460" lvl="1" indent="-812821" rtl="0">
              <a:lnSpc>
                <a:spcPct val="115000"/>
              </a:lnSpc>
              <a:spcBef>
                <a:spcPts val="0"/>
              </a:spcBef>
              <a:spcAft>
                <a:spcPts val="0"/>
              </a:spcAft>
              <a:buClr>
                <a:srgbClr val="7E177E"/>
              </a:buClr>
              <a:buSzPts val="1200"/>
              <a:buChar char="○"/>
              <a:defRPr sz="3200" b="1">
                <a:solidFill>
                  <a:srgbClr val="7E177E"/>
                </a:solidFill>
              </a:defRPr>
            </a:lvl2pPr>
            <a:lvl3pPr marL="3657691" lvl="2" indent="-762018" rtl="0">
              <a:lnSpc>
                <a:spcPct val="115000"/>
              </a:lnSpc>
              <a:spcBef>
                <a:spcPts val="0"/>
              </a:spcBef>
              <a:spcAft>
                <a:spcPts val="0"/>
              </a:spcAft>
              <a:buClr>
                <a:srgbClr val="7E177E"/>
              </a:buClr>
              <a:buSzPts val="900"/>
              <a:buChar char="■"/>
              <a:defRPr sz="2400" b="1">
                <a:solidFill>
                  <a:srgbClr val="7E177E"/>
                </a:solidFill>
              </a:defRPr>
            </a:lvl3pPr>
            <a:lvl4pPr marL="4876922" lvl="3" indent="-762018" rtl="0">
              <a:lnSpc>
                <a:spcPct val="115000"/>
              </a:lnSpc>
              <a:spcBef>
                <a:spcPts val="0"/>
              </a:spcBef>
              <a:spcAft>
                <a:spcPts val="0"/>
              </a:spcAft>
              <a:buClr>
                <a:srgbClr val="7E177E"/>
              </a:buClr>
              <a:buSzPts val="900"/>
              <a:buChar char="●"/>
              <a:defRPr sz="2400" b="1">
                <a:solidFill>
                  <a:srgbClr val="7E177E"/>
                </a:solidFill>
              </a:defRPr>
            </a:lvl4pPr>
            <a:lvl5pPr marL="6096154" lvl="4" indent="-762018" rtl="0">
              <a:lnSpc>
                <a:spcPct val="115000"/>
              </a:lnSpc>
              <a:spcBef>
                <a:spcPts val="0"/>
              </a:spcBef>
              <a:spcAft>
                <a:spcPts val="0"/>
              </a:spcAft>
              <a:buClr>
                <a:srgbClr val="7E177E"/>
              </a:buClr>
              <a:buSzPts val="900"/>
              <a:buChar char="○"/>
              <a:defRPr sz="2400" b="1">
                <a:solidFill>
                  <a:srgbClr val="7E177E"/>
                </a:solidFill>
              </a:defRPr>
            </a:lvl5pPr>
            <a:lvl6pPr marL="7315382" lvl="5" indent="-762018" rtl="0">
              <a:lnSpc>
                <a:spcPct val="115000"/>
              </a:lnSpc>
              <a:spcBef>
                <a:spcPts val="0"/>
              </a:spcBef>
              <a:spcAft>
                <a:spcPts val="0"/>
              </a:spcAft>
              <a:buClr>
                <a:srgbClr val="7E177E"/>
              </a:buClr>
              <a:buSzPts val="900"/>
              <a:buChar char="■"/>
              <a:defRPr sz="2400" b="1">
                <a:solidFill>
                  <a:srgbClr val="7E177E"/>
                </a:solidFill>
              </a:defRPr>
            </a:lvl6pPr>
            <a:lvl7pPr marL="8534613" lvl="6" indent="-762018" rtl="0">
              <a:lnSpc>
                <a:spcPct val="115000"/>
              </a:lnSpc>
              <a:spcBef>
                <a:spcPts val="0"/>
              </a:spcBef>
              <a:spcAft>
                <a:spcPts val="0"/>
              </a:spcAft>
              <a:buClr>
                <a:srgbClr val="7E177E"/>
              </a:buClr>
              <a:buSzPts val="900"/>
              <a:buChar char="●"/>
              <a:defRPr sz="2400" b="1">
                <a:solidFill>
                  <a:srgbClr val="7E177E"/>
                </a:solidFill>
              </a:defRPr>
            </a:lvl7pPr>
            <a:lvl8pPr marL="9753845" lvl="7" indent="-762018" rtl="0">
              <a:lnSpc>
                <a:spcPct val="115000"/>
              </a:lnSpc>
              <a:spcBef>
                <a:spcPts val="0"/>
              </a:spcBef>
              <a:spcAft>
                <a:spcPts val="0"/>
              </a:spcAft>
              <a:buClr>
                <a:srgbClr val="7E177E"/>
              </a:buClr>
              <a:buSzPts val="900"/>
              <a:buChar char="○"/>
              <a:defRPr sz="2400" b="1">
                <a:solidFill>
                  <a:srgbClr val="7E177E"/>
                </a:solidFill>
              </a:defRPr>
            </a:lvl8pPr>
            <a:lvl9pPr marL="10973073" lvl="8" indent="-762018" rtl="0">
              <a:lnSpc>
                <a:spcPct val="115000"/>
              </a:lnSpc>
              <a:spcBef>
                <a:spcPts val="0"/>
              </a:spcBef>
              <a:spcAft>
                <a:spcPts val="0"/>
              </a:spcAft>
              <a:buClr>
                <a:srgbClr val="7E177E"/>
              </a:buClr>
              <a:buSzPts val="900"/>
              <a:buChar char="■"/>
              <a:defRPr sz="2400" b="1">
                <a:solidFill>
                  <a:srgbClr val="7E177E"/>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9.) 3 Column Text Slide">
  <p:cSld name="TITLE_AND_BODY_1_1_4_1_1_1_1_1_1">
    <p:spTree>
      <p:nvGrpSpPr>
        <p:cNvPr id="1" name="Shape 110"/>
        <p:cNvGrpSpPr/>
        <p:nvPr/>
      </p:nvGrpSpPr>
      <p:grpSpPr>
        <a:xfrm>
          <a:off x="0" y="0"/>
          <a:ext cx="0" cy="0"/>
          <a:chOff x="0" y="0"/>
          <a:chExt cx="0" cy="0"/>
        </a:xfrm>
      </p:grpSpPr>
      <p:sp>
        <p:nvSpPr>
          <p:cNvPr id="111" name="Google Shape;111;p21"/>
          <p:cNvSpPr txBox="1">
            <a:spLocks noGrp="1"/>
          </p:cNvSpPr>
          <p:nvPr>
            <p:ph type="body" idx="1"/>
          </p:nvPr>
        </p:nvSpPr>
        <p:spPr>
          <a:xfrm>
            <a:off x="545871" y="3632272"/>
            <a:ext cx="7054403" cy="9037605"/>
          </a:xfrm>
          <a:prstGeom prst="rect">
            <a:avLst/>
          </a:prstGeom>
        </p:spPr>
        <p:txBody>
          <a:bodyPr spcFirstLastPara="1" wrap="square" lIns="0" tIns="0" rIns="0" bIns="0" anchor="t" anchorCtr="0">
            <a:noAutofit/>
          </a:bodyPr>
          <a:lstStyle>
            <a:lvl1pPr marL="1219231" lvl="0" indent="-846688" rtl="0">
              <a:lnSpc>
                <a:spcPct val="114000"/>
              </a:lnSpc>
              <a:spcBef>
                <a:spcPts val="0"/>
              </a:spcBef>
              <a:spcAft>
                <a:spcPts val="0"/>
              </a:spcAft>
              <a:buClr>
                <a:srgbClr val="414141"/>
              </a:buClr>
              <a:buSzPts val="1400"/>
              <a:buChar char="●"/>
              <a:defRPr sz="3736">
                <a:solidFill>
                  <a:srgbClr val="414141"/>
                </a:solidFill>
              </a:defRPr>
            </a:lvl1pPr>
            <a:lvl2pPr marL="2438460" lvl="1" indent="-812821" rtl="0">
              <a:lnSpc>
                <a:spcPct val="114000"/>
              </a:lnSpc>
              <a:spcBef>
                <a:spcPts val="0"/>
              </a:spcBef>
              <a:spcAft>
                <a:spcPts val="0"/>
              </a:spcAft>
              <a:buClr>
                <a:srgbClr val="414141"/>
              </a:buClr>
              <a:buSzPts val="1200"/>
              <a:buChar char="○"/>
              <a:defRPr sz="3200">
                <a:solidFill>
                  <a:srgbClr val="414141"/>
                </a:solidFill>
              </a:defRPr>
            </a:lvl2pPr>
            <a:lvl3pPr marL="3657691" lvl="2" indent="-762018" rtl="0">
              <a:lnSpc>
                <a:spcPct val="114000"/>
              </a:lnSpc>
              <a:spcBef>
                <a:spcPts val="0"/>
              </a:spcBef>
              <a:spcAft>
                <a:spcPts val="0"/>
              </a:spcAft>
              <a:buClr>
                <a:srgbClr val="414141"/>
              </a:buClr>
              <a:buSzPts val="900"/>
              <a:buChar char="■"/>
              <a:defRPr sz="2400">
                <a:solidFill>
                  <a:srgbClr val="414141"/>
                </a:solidFill>
              </a:defRPr>
            </a:lvl3pPr>
            <a:lvl4pPr marL="4876922" lvl="3" indent="-762018" rtl="0">
              <a:lnSpc>
                <a:spcPct val="114000"/>
              </a:lnSpc>
              <a:spcBef>
                <a:spcPts val="0"/>
              </a:spcBef>
              <a:spcAft>
                <a:spcPts val="0"/>
              </a:spcAft>
              <a:buClr>
                <a:srgbClr val="414141"/>
              </a:buClr>
              <a:buSzPts val="900"/>
              <a:buChar char="●"/>
              <a:defRPr sz="2400">
                <a:solidFill>
                  <a:srgbClr val="414141"/>
                </a:solidFill>
              </a:defRPr>
            </a:lvl4pPr>
            <a:lvl5pPr marL="6096154" lvl="4" indent="-762018" rtl="0">
              <a:lnSpc>
                <a:spcPct val="114000"/>
              </a:lnSpc>
              <a:spcBef>
                <a:spcPts val="0"/>
              </a:spcBef>
              <a:spcAft>
                <a:spcPts val="0"/>
              </a:spcAft>
              <a:buClr>
                <a:srgbClr val="414141"/>
              </a:buClr>
              <a:buSzPts val="900"/>
              <a:buChar char="○"/>
              <a:defRPr sz="2400">
                <a:solidFill>
                  <a:srgbClr val="414141"/>
                </a:solidFill>
              </a:defRPr>
            </a:lvl5pPr>
            <a:lvl6pPr marL="7315382" lvl="5" indent="-762018" rtl="0">
              <a:lnSpc>
                <a:spcPct val="114000"/>
              </a:lnSpc>
              <a:spcBef>
                <a:spcPts val="0"/>
              </a:spcBef>
              <a:spcAft>
                <a:spcPts val="0"/>
              </a:spcAft>
              <a:buClr>
                <a:srgbClr val="414141"/>
              </a:buClr>
              <a:buSzPts val="900"/>
              <a:buChar char="■"/>
              <a:defRPr sz="2400">
                <a:solidFill>
                  <a:srgbClr val="414141"/>
                </a:solidFill>
              </a:defRPr>
            </a:lvl6pPr>
            <a:lvl7pPr marL="8534613" lvl="6" indent="-762018" rtl="0">
              <a:lnSpc>
                <a:spcPct val="114000"/>
              </a:lnSpc>
              <a:spcBef>
                <a:spcPts val="0"/>
              </a:spcBef>
              <a:spcAft>
                <a:spcPts val="0"/>
              </a:spcAft>
              <a:buClr>
                <a:srgbClr val="414141"/>
              </a:buClr>
              <a:buSzPts val="900"/>
              <a:buChar char="●"/>
              <a:defRPr sz="2400">
                <a:solidFill>
                  <a:srgbClr val="414141"/>
                </a:solidFill>
              </a:defRPr>
            </a:lvl7pPr>
            <a:lvl8pPr marL="9753845" lvl="7" indent="-762018" rtl="0">
              <a:lnSpc>
                <a:spcPct val="114000"/>
              </a:lnSpc>
              <a:spcBef>
                <a:spcPts val="0"/>
              </a:spcBef>
              <a:spcAft>
                <a:spcPts val="0"/>
              </a:spcAft>
              <a:buClr>
                <a:srgbClr val="414141"/>
              </a:buClr>
              <a:buSzPts val="900"/>
              <a:buChar char="○"/>
              <a:defRPr sz="2400">
                <a:solidFill>
                  <a:srgbClr val="414141"/>
                </a:solidFill>
              </a:defRPr>
            </a:lvl8pPr>
            <a:lvl9pPr marL="10973073" lvl="8" indent="-762018" rtl="0">
              <a:lnSpc>
                <a:spcPct val="114000"/>
              </a:lnSpc>
              <a:spcBef>
                <a:spcPts val="0"/>
              </a:spcBef>
              <a:spcAft>
                <a:spcPts val="0"/>
              </a:spcAft>
              <a:buClr>
                <a:srgbClr val="414141"/>
              </a:buClr>
              <a:buSzPts val="900"/>
              <a:buChar char="■"/>
              <a:defRPr sz="2400">
                <a:solidFill>
                  <a:srgbClr val="414141"/>
                </a:solidFill>
              </a:defRPr>
            </a:lvl9pPr>
          </a:lstStyle>
          <a:p>
            <a:endParaRPr/>
          </a:p>
        </p:txBody>
      </p:sp>
      <p:sp>
        <p:nvSpPr>
          <p:cNvPr id="112" name="Google Shape;112;p21"/>
          <p:cNvSpPr txBox="1">
            <a:spLocks noGrp="1"/>
          </p:cNvSpPr>
          <p:nvPr>
            <p:ph type="body" idx="2"/>
          </p:nvPr>
        </p:nvSpPr>
        <p:spPr>
          <a:xfrm>
            <a:off x="545869" y="2728141"/>
            <a:ext cx="6921600" cy="616800"/>
          </a:xfrm>
          <a:prstGeom prst="rect">
            <a:avLst/>
          </a:prstGeom>
        </p:spPr>
        <p:txBody>
          <a:bodyPr spcFirstLastPara="1" wrap="square" lIns="0" tIns="0" rIns="0" bIns="0" anchor="t" anchorCtr="0">
            <a:noAutofit/>
          </a:bodyPr>
          <a:lstStyle>
            <a:lvl1pPr marL="1219231" lvl="0" indent="-846688" algn="ctr" rtl="0">
              <a:lnSpc>
                <a:spcPct val="115000"/>
              </a:lnSpc>
              <a:spcBef>
                <a:spcPts val="0"/>
              </a:spcBef>
              <a:spcAft>
                <a:spcPts val="0"/>
              </a:spcAft>
              <a:buClr>
                <a:srgbClr val="7E177E"/>
              </a:buClr>
              <a:buSzPts val="1400"/>
              <a:buChar char="●"/>
              <a:defRPr sz="3736" b="1">
                <a:solidFill>
                  <a:srgbClr val="7E177E"/>
                </a:solidFill>
              </a:defRPr>
            </a:lvl1pPr>
            <a:lvl2pPr marL="2438460" lvl="1" indent="-812821" algn="ctr" rtl="0">
              <a:lnSpc>
                <a:spcPct val="115000"/>
              </a:lnSpc>
              <a:spcBef>
                <a:spcPts val="0"/>
              </a:spcBef>
              <a:spcAft>
                <a:spcPts val="0"/>
              </a:spcAft>
              <a:buClr>
                <a:srgbClr val="7E177E"/>
              </a:buClr>
              <a:buSzPts val="1200"/>
              <a:buChar char="○"/>
              <a:defRPr sz="3200" b="1">
                <a:solidFill>
                  <a:srgbClr val="7E177E"/>
                </a:solidFill>
              </a:defRPr>
            </a:lvl2pPr>
            <a:lvl3pPr marL="3657691" lvl="2" indent="-762018" algn="ctr" rtl="0">
              <a:lnSpc>
                <a:spcPct val="115000"/>
              </a:lnSpc>
              <a:spcBef>
                <a:spcPts val="0"/>
              </a:spcBef>
              <a:spcAft>
                <a:spcPts val="0"/>
              </a:spcAft>
              <a:buClr>
                <a:srgbClr val="7E177E"/>
              </a:buClr>
              <a:buSzPts val="900"/>
              <a:buChar char="■"/>
              <a:defRPr sz="2400" b="1">
                <a:solidFill>
                  <a:srgbClr val="7E177E"/>
                </a:solidFill>
              </a:defRPr>
            </a:lvl3pPr>
            <a:lvl4pPr marL="4876922" lvl="3" indent="-762018" algn="ctr" rtl="0">
              <a:lnSpc>
                <a:spcPct val="115000"/>
              </a:lnSpc>
              <a:spcBef>
                <a:spcPts val="0"/>
              </a:spcBef>
              <a:spcAft>
                <a:spcPts val="0"/>
              </a:spcAft>
              <a:buClr>
                <a:srgbClr val="7E177E"/>
              </a:buClr>
              <a:buSzPts val="900"/>
              <a:buChar char="●"/>
              <a:defRPr sz="2400" b="1">
                <a:solidFill>
                  <a:srgbClr val="7E177E"/>
                </a:solidFill>
              </a:defRPr>
            </a:lvl4pPr>
            <a:lvl5pPr marL="6096154" lvl="4" indent="-762018" algn="ctr" rtl="0">
              <a:lnSpc>
                <a:spcPct val="115000"/>
              </a:lnSpc>
              <a:spcBef>
                <a:spcPts val="0"/>
              </a:spcBef>
              <a:spcAft>
                <a:spcPts val="0"/>
              </a:spcAft>
              <a:buClr>
                <a:srgbClr val="7E177E"/>
              </a:buClr>
              <a:buSzPts val="900"/>
              <a:buChar char="○"/>
              <a:defRPr sz="2400" b="1">
                <a:solidFill>
                  <a:srgbClr val="7E177E"/>
                </a:solidFill>
              </a:defRPr>
            </a:lvl5pPr>
            <a:lvl6pPr marL="7315382" lvl="5" indent="-762018" algn="ctr" rtl="0">
              <a:lnSpc>
                <a:spcPct val="115000"/>
              </a:lnSpc>
              <a:spcBef>
                <a:spcPts val="0"/>
              </a:spcBef>
              <a:spcAft>
                <a:spcPts val="0"/>
              </a:spcAft>
              <a:buClr>
                <a:srgbClr val="7E177E"/>
              </a:buClr>
              <a:buSzPts val="900"/>
              <a:buChar char="■"/>
              <a:defRPr sz="2400" b="1">
                <a:solidFill>
                  <a:srgbClr val="7E177E"/>
                </a:solidFill>
              </a:defRPr>
            </a:lvl6pPr>
            <a:lvl7pPr marL="8534613" lvl="6" indent="-762018" algn="ctr" rtl="0">
              <a:lnSpc>
                <a:spcPct val="115000"/>
              </a:lnSpc>
              <a:spcBef>
                <a:spcPts val="0"/>
              </a:spcBef>
              <a:spcAft>
                <a:spcPts val="0"/>
              </a:spcAft>
              <a:buClr>
                <a:srgbClr val="7E177E"/>
              </a:buClr>
              <a:buSzPts val="900"/>
              <a:buChar char="●"/>
              <a:defRPr sz="2400" b="1">
                <a:solidFill>
                  <a:srgbClr val="7E177E"/>
                </a:solidFill>
              </a:defRPr>
            </a:lvl7pPr>
            <a:lvl8pPr marL="9753845" lvl="7" indent="-762018" algn="ctr" rtl="0">
              <a:lnSpc>
                <a:spcPct val="115000"/>
              </a:lnSpc>
              <a:spcBef>
                <a:spcPts val="0"/>
              </a:spcBef>
              <a:spcAft>
                <a:spcPts val="0"/>
              </a:spcAft>
              <a:buClr>
                <a:srgbClr val="7E177E"/>
              </a:buClr>
              <a:buSzPts val="900"/>
              <a:buChar char="○"/>
              <a:defRPr sz="2400" b="1">
                <a:solidFill>
                  <a:srgbClr val="7E177E"/>
                </a:solidFill>
              </a:defRPr>
            </a:lvl8pPr>
            <a:lvl9pPr marL="10973073" lvl="8" indent="-762018" algn="ctr" rtl="0">
              <a:lnSpc>
                <a:spcPct val="115000"/>
              </a:lnSpc>
              <a:spcBef>
                <a:spcPts val="0"/>
              </a:spcBef>
              <a:spcAft>
                <a:spcPts val="0"/>
              </a:spcAft>
              <a:buClr>
                <a:srgbClr val="7E177E"/>
              </a:buClr>
              <a:buSzPts val="900"/>
              <a:buChar char="■"/>
              <a:defRPr sz="2400" b="1">
                <a:solidFill>
                  <a:srgbClr val="7E177E"/>
                </a:solidFill>
              </a:defRPr>
            </a:lvl9pPr>
          </a:lstStyle>
          <a:p>
            <a:endParaRPr/>
          </a:p>
        </p:txBody>
      </p:sp>
      <p:sp>
        <p:nvSpPr>
          <p:cNvPr id="113" name="Google Shape;113;p21"/>
          <p:cNvSpPr/>
          <p:nvPr/>
        </p:nvSpPr>
        <p:spPr>
          <a:xfrm>
            <a:off x="0" y="-1936"/>
            <a:ext cx="24384000" cy="2442720"/>
          </a:xfrm>
          <a:custGeom>
            <a:avLst/>
            <a:gdLst/>
            <a:ahLst/>
            <a:cxnLst/>
            <a:rect l="l" t="t" r="r" b="b"/>
            <a:pathLst>
              <a:path w="16256000" h="6210300" extrusionOk="0">
                <a:moveTo>
                  <a:pt x="0" y="6210300"/>
                </a:moveTo>
                <a:lnTo>
                  <a:pt x="16256000" y="6210300"/>
                </a:lnTo>
                <a:lnTo>
                  <a:pt x="16256000" y="0"/>
                </a:lnTo>
                <a:lnTo>
                  <a:pt x="0" y="0"/>
                </a:lnTo>
                <a:lnTo>
                  <a:pt x="0" y="6210300"/>
                </a:lnTo>
                <a:close/>
              </a:path>
            </a:pathLst>
          </a:custGeom>
          <a:solidFill>
            <a:srgbClr val="7F187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597">
              <a:solidFill>
                <a:srgbClr val="000000"/>
              </a:solidFill>
              <a:latin typeface="Calibri"/>
              <a:ea typeface="Calibri"/>
              <a:cs typeface="Calibri"/>
              <a:sym typeface="Calibri"/>
            </a:endParaRPr>
          </a:p>
        </p:txBody>
      </p:sp>
      <p:pic>
        <p:nvPicPr>
          <p:cNvPr id="114" name="Google Shape;114;p21"/>
          <p:cNvPicPr preferRelativeResize="0"/>
          <p:nvPr/>
        </p:nvPicPr>
        <p:blipFill rotWithShape="1">
          <a:blip r:embed="rId2">
            <a:alphaModFix amt="40000"/>
          </a:blip>
          <a:srcRect l="771" t="53156" r="60837" b="4071"/>
          <a:stretch/>
        </p:blipFill>
        <p:spPr>
          <a:xfrm>
            <a:off x="20833880" y="8"/>
            <a:ext cx="4290128" cy="2442736"/>
          </a:xfrm>
          <a:prstGeom prst="rect">
            <a:avLst/>
          </a:prstGeom>
          <a:noFill/>
          <a:ln>
            <a:noFill/>
          </a:ln>
        </p:spPr>
      </p:pic>
      <p:sp>
        <p:nvSpPr>
          <p:cNvPr id="115" name="Google Shape;115;p21"/>
          <p:cNvSpPr txBox="1">
            <a:spLocks noGrp="1"/>
          </p:cNvSpPr>
          <p:nvPr>
            <p:ph type="title"/>
          </p:nvPr>
        </p:nvSpPr>
        <p:spPr>
          <a:xfrm>
            <a:off x="545867" y="356400"/>
            <a:ext cx="20288000" cy="1795200"/>
          </a:xfrm>
          <a:prstGeom prst="rect">
            <a:avLst/>
          </a:prstGeom>
        </p:spPr>
        <p:txBody>
          <a:bodyPr spcFirstLastPara="1" wrap="square" lIns="0" tIns="0" rIns="0" bIns="0" anchor="ctr" anchorCtr="0">
            <a:noAutofit/>
          </a:bodyPr>
          <a:lstStyle>
            <a:lvl1pPr lvl="0" rtl="0">
              <a:spcBef>
                <a:spcPts val="0"/>
              </a:spcBef>
              <a:spcAft>
                <a:spcPts val="0"/>
              </a:spcAft>
              <a:buClr>
                <a:srgbClr val="FFFFFF"/>
              </a:buClr>
              <a:buSzPts val="2200"/>
              <a:buNone/>
              <a:defRPr sz="5869" b="1">
                <a:solidFill>
                  <a:srgbClr val="FFFFFF"/>
                </a:solidFill>
              </a:defRPr>
            </a:lvl1pPr>
            <a:lvl2pPr lvl="1" rtl="0">
              <a:spcBef>
                <a:spcPts val="0"/>
              </a:spcBef>
              <a:spcAft>
                <a:spcPts val="0"/>
              </a:spcAft>
              <a:buClr>
                <a:srgbClr val="FFFFFF"/>
              </a:buClr>
              <a:buSzPts val="2200"/>
              <a:buNone/>
              <a:defRPr sz="5869" b="1">
                <a:solidFill>
                  <a:srgbClr val="FFFFFF"/>
                </a:solidFill>
              </a:defRPr>
            </a:lvl2pPr>
            <a:lvl3pPr lvl="2" rtl="0">
              <a:spcBef>
                <a:spcPts val="0"/>
              </a:spcBef>
              <a:spcAft>
                <a:spcPts val="0"/>
              </a:spcAft>
              <a:buClr>
                <a:srgbClr val="FFFFFF"/>
              </a:buClr>
              <a:buSzPts val="2200"/>
              <a:buNone/>
              <a:defRPr sz="5869" b="1">
                <a:solidFill>
                  <a:srgbClr val="FFFFFF"/>
                </a:solidFill>
              </a:defRPr>
            </a:lvl3pPr>
            <a:lvl4pPr lvl="3" rtl="0">
              <a:spcBef>
                <a:spcPts val="0"/>
              </a:spcBef>
              <a:spcAft>
                <a:spcPts val="0"/>
              </a:spcAft>
              <a:buClr>
                <a:srgbClr val="FFFFFF"/>
              </a:buClr>
              <a:buSzPts val="2200"/>
              <a:buNone/>
              <a:defRPr sz="5869" b="1">
                <a:solidFill>
                  <a:srgbClr val="FFFFFF"/>
                </a:solidFill>
              </a:defRPr>
            </a:lvl4pPr>
            <a:lvl5pPr lvl="4" rtl="0">
              <a:spcBef>
                <a:spcPts val="0"/>
              </a:spcBef>
              <a:spcAft>
                <a:spcPts val="0"/>
              </a:spcAft>
              <a:buClr>
                <a:srgbClr val="FFFFFF"/>
              </a:buClr>
              <a:buSzPts val="2200"/>
              <a:buNone/>
              <a:defRPr sz="5869" b="1">
                <a:solidFill>
                  <a:srgbClr val="FFFFFF"/>
                </a:solidFill>
              </a:defRPr>
            </a:lvl5pPr>
            <a:lvl6pPr lvl="5" rtl="0">
              <a:spcBef>
                <a:spcPts val="0"/>
              </a:spcBef>
              <a:spcAft>
                <a:spcPts val="0"/>
              </a:spcAft>
              <a:buClr>
                <a:srgbClr val="FFFFFF"/>
              </a:buClr>
              <a:buSzPts val="2200"/>
              <a:buNone/>
              <a:defRPr sz="5869" b="1">
                <a:solidFill>
                  <a:srgbClr val="FFFFFF"/>
                </a:solidFill>
              </a:defRPr>
            </a:lvl6pPr>
            <a:lvl7pPr lvl="6" rtl="0">
              <a:spcBef>
                <a:spcPts val="0"/>
              </a:spcBef>
              <a:spcAft>
                <a:spcPts val="0"/>
              </a:spcAft>
              <a:buClr>
                <a:srgbClr val="FFFFFF"/>
              </a:buClr>
              <a:buSzPts val="2200"/>
              <a:buNone/>
              <a:defRPr sz="5869" b="1">
                <a:solidFill>
                  <a:srgbClr val="FFFFFF"/>
                </a:solidFill>
              </a:defRPr>
            </a:lvl7pPr>
            <a:lvl8pPr lvl="7" rtl="0">
              <a:spcBef>
                <a:spcPts val="0"/>
              </a:spcBef>
              <a:spcAft>
                <a:spcPts val="0"/>
              </a:spcAft>
              <a:buClr>
                <a:srgbClr val="FFFFFF"/>
              </a:buClr>
              <a:buSzPts val="2200"/>
              <a:buNone/>
              <a:defRPr sz="5869" b="1">
                <a:solidFill>
                  <a:srgbClr val="FFFFFF"/>
                </a:solidFill>
              </a:defRPr>
            </a:lvl8pPr>
            <a:lvl9pPr lvl="8" rtl="0">
              <a:spcBef>
                <a:spcPts val="0"/>
              </a:spcBef>
              <a:spcAft>
                <a:spcPts val="0"/>
              </a:spcAft>
              <a:buClr>
                <a:srgbClr val="FFFFFF"/>
              </a:buClr>
              <a:buSzPts val="2200"/>
              <a:buNone/>
              <a:defRPr sz="5869" b="1">
                <a:solidFill>
                  <a:srgbClr val="FFFFFF"/>
                </a:solidFill>
              </a:defRPr>
            </a:lvl9pPr>
          </a:lstStyle>
          <a:p>
            <a:endParaRPr/>
          </a:p>
        </p:txBody>
      </p:sp>
      <p:sp>
        <p:nvSpPr>
          <p:cNvPr id="116" name="Google Shape;116;p21"/>
          <p:cNvSpPr txBox="1">
            <a:spLocks noGrp="1"/>
          </p:cNvSpPr>
          <p:nvPr>
            <p:ph type="body" idx="3"/>
          </p:nvPr>
        </p:nvSpPr>
        <p:spPr>
          <a:xfrm>
            <a:off x="8664804" y="3632272"/>
            <a:ext cx="7054403" cy="9037605"/>
          </a:xfrm>
          <a:prstGeom prst="rect">
            <a:avLst/>
          </a:prstGeom>
        </p:spPr>
        <p:txBody>
          <a:bodyPr spcFirstLastPara="1" wrap="square" lIns="0" tIns="0" rIns="0" bIns="0" anchor="t" anchorCtr="0">
            <a:noAutofit/>
          </a:bodyPr>
          <a:lstStyle>
            <a:lvl1pPr marL="1219231" lvl="0" indent="-846688" rtl="0">
              <a:lnSpc>
                <a:spcPct val="114000"/>
              </a:lnSpc>
              <a:spcBef>
                <a:spcPts val="0"/>
              </a:spcBef>
              <a:spcAft>
                <a:spcPts val="0"/>
              </a:spcAft>
              <a:buClr>
                <a:srgbClr val="414141"/>
              </a:buClr>
              <a:buSzPts val="1400"/>
              <a:buChar char="●"/>
              <a:defRPr sz="3736">
                <a:solidFill>
                  <a:srgbClr val="414141"/>
                </a:solidFill>
              </a:defRPr>
            </a:lvl1pPr>
            <a:lvl2pPr marL="2438460" lvl="1" indent="-812821" rtl="0">
              <a:lnSpc>
                <a:spcPct val="114000"/>
              </a:lnSpc>
              <a:spcBef>
                <a:spcPts val="0"/>
              </a:spcBef>
              <a:spcAft>
                <a:spcPts val="0"/>
              </a:spcAft>
              <a:buClr>
                <a:srgbClr val="414141"/>
              </a:buClr>
              <a:buSzPts val="1200"/>
              <a:buChar char="○"/>
              <a:defRPr sz="3200">
                <a:solidFill>
                  <a:srgbClr val="414141"/>
                </a:solidFill>
              </a:defRPr>
            </a:lvl2pPr>
            <a:lvl3pPr marL="3657691" lvl="2" indent="-762018" rtl="0">
              <a:lnSpc>
                <a:spcPct val="114000"/>
              </a:lnSpc>
              <a:spcBef>
                <a:spcPts val="0"/>
              </a:spcBef>
              <a:spcAft>
                <a:spcPts val="0"/>
              </a:spcAft>
              <a:buClr>
                <a:srgbClr val="414141"/>
              </a:buClr>
              <a:buSzPts val="900"/>
              <a:buChar char="■"/>
              <a:defRPr sz="2400">
                <a:solidFill>
                  <a:srgbClr val="414141"/>
                </a:solidFill>
              </a:defRPr>
            </a:lvl3pPr>
            <a:lvl4pPr marL="4876922" lvl="3" indent="-762018" rtl="0">
              <a:lnSpc>
                <a:spcPct val="114000"/>
              </a:lnSpc>
              <a:spcBef>
                <a:spcPts val="0"/>
              </a:spcBef>
              <a:spcAft>
                <a:spcPts val="0"/>
              </a:spcAft>
              <a:buClr>
                <a:srgbClr val="414141"/>
              </a:buClr>
              <a:buSzPts val="900"/>
              <a:buChar char="●"/>
              <a:defRPr sz="2400">
                <a:solidFill>
                  <a:srgbClr val="414141"/>
                </a:solidFill>
              </a:defRPr>
            </a:lvl4pPr>
            <a:lvl5pPr marL="6096154" lvl="4" indent="-762018" rtl="0">
              <a:lnSpc>
                <a:spcPct val="114000"/>
              </a:lnSpc>
              <a:spcBef>
                <a:spcPts val="0"/>
              </a:spcBef>
              <a:spcAft>
                <a:spcPts val="0"/>
              </a:spcAft>
              <a:buClr>
                <a:srgbClr val="414141"/>
              </a:buClr>
              <a:buSzPts val="900"/>
              <a:buChar char="○"/>
              <a:defRPr sz="2400">
                <a:solidFill>
                  <a:srgbClr val="414141"/>
                </a:solidFill>
              </a:defRPr>
            </a:lvl5pPr>
            <a:lvl6pPr marL="7315382" lvl="5" indent="-762018" rtl="0">
              <a:lnSpc>
                <a:spcPct val="114000"/>
              </a:lnSpc>
              <a:spcBef>
                <a:spcPts val="0"/>
              </a:spcBef>
              <a:spcAft>
                <a:spcPts val="0"/>
              </a:spcAft>
              <a:buClr>
                <a:srgbClr val="414141"/>
              </a:buClr>
              <a:buSzPts val="900"/>
              <a:buChar char="■"/>
              <a:defRPr sz="2400">
                <a:solidFill>
                  <a:srgbClr val="414141"/>
                </a:solidFill>
              </a:defRPr>
            </a:lvl6pPr>
            <a:lvl7pPr marL="8534613" lvl="6" indent="-762018" rtl="0">
              <a:lnSpc>
                <a:spcPct val="114000"/>
              </a:lnSpc>
              <a:spcBef>
                <a:spcPts val="0"/>
              </a:spcBef>
              <a:spcAft>
                <a:spcPts val="0"/>
              </a:spcAft>
              <a:buClr>
                <a:srgbClr val="414141"/>
              </a:buClr>
              <a:buSzPts val="900"/>
              <a:buChar char="●"/>
              <a:defRPr sz="2400">
                <a:solidFill>
                  <a:srgbClr val="414141"/>
                </a:solidFill>
              </a:defRPr>
            </a:lvl7pPr>
            <a:lvl8pPr marL="9753845" lvl="7" indent="-762018" rtl="0">
              <a:lnSpc>
                <a:spcPct val="114000"/>
              </a:lnSpc>
              <a:spcBef>
                <a:spcPts val="0"/>
              </a:spcBef>
              <a:spcAft>
                <a:spcPts val="0"/>
              </a:spcAft>
              <a:buClr>
                <a:srgbClr val="414141"/>
              </a:buClr>
              <a:buSzPts val="900"/>
              <a:buChar char="○"/>
              <a:defRPr sz="2400">
                <a:solidFill>
                  <a:srgbClr val="414141"/>
                </a:solidFill>
              </a:defRPr>
            </a:lvl8pPr>
            <a:lvl9pPr marL="10973073" lvl="8" indent="-762018" rtl="0">
              <a:lnSpc>
                <a:spcPct val="114000"/>
              </a:lnSpc>
              <a:spcBef>
                <a:spcPts val="0"/>
              </a:spcBef>
              <a:spcAft>
                <a:spcPts val="0"/>
              </a:spcAft>
              <a:buClr>
                <a:srgbClr val="414141"/>
              </a:buClr>
              <a:buSzPts val="900"/>
              <a:buChar char="■"/>
              <a:defRPr sz="2400">
                <a:solidFill>
                  <a:srgbClr val="414141"/>
                </a:solidFill>
              </a:defRPr>
            </a:lvl9pPr>
          </a:lstStyle>
          <a:p>
            <a:endParaRPr/>
          </a:p>
        </p:txBody>
      </p:sp>
      <p:sp>
        <p:nvSpPr>
          <p:cNvPr id="117" name="Google Shape;117;p21"/>
          <p:cNvSpPr txBox="1">
            <a:spLocks noGrp="1"/>
          </p:cNvSpPr>
          <p:nvPr>
            <p:ph type="body" idx="4"/>
          </p:nvPr>
        </p:nvSpPr>
        <p:spPr>
          <a:xfrm>
            <a:off x="8664800" y="2728141"/>
            <a:ext cx="6921600" cy="616800"/>
          </a:xfrm>
          <a:prstGeom prst="rect">
            <a:avLst/>
          </a:prstGeom>
        </p:spPr>
        <p:txBody>
          <a:bodyPr spcFirstLastPara="1" wrap="square" lIns="0" tIns="0" rIns="0" bIns="0" anchor="t" anchorCtr="0">
            <a:noAutofit/>
          </a:bodyPr>
          <a:lstStyle>
            <a:lvl1pPr marL="1219231" lvl="0" indent="-846688" algn="ctr" rtl="0">
              <a:lnSpc>
                <a:spcPct val="115000"/>
              </a:lnSpc>
              <a:spcBef>
                <a:spcPts val="0"/>
              </a:spcBef>
              <a:spcAft>
                <a:spcPts val="0"/>
              </a:spcAft>
              <a:buClr>
                <a:srgbClr val="7E177E"/>
              </a:buClr>
              <a:buSzPts val="1400"/>
              <a:buChar char="●"/>
              <a:defRPr sz="3736" b="1">
                <a:solidFill>
                  <a:srgbClr val="7E177E"/>
                </a:solidFill>
              </a:defRPr>
            </a:lvl1pPr>
            <a:lvl2pPr marL="2438460" lvl="1" indent="-812821" algn="ctr" rtl="0">
              <a:lnSpc>
                <a:spcPct val="115000"/>
              </a:lnSpc>
              <a:spcBef>
                <a:spcPts val="0"/>
              </a:spcBef>
              <a:spcAft>
                <a:spcPts val="0"/>
              </a:spcAft>
              <a:buClr>
                <a:srgbClr val="7E177E"/>
              </a:buClr>
              <a:buSzPts val="1200"/>
              <a:buChar char="○"/>
              <a:defRPr sz="3200" b="1">
                <a:solidFill>
                  <a:srgbClr val="7E177E"/>
                </a:solidFill>
              </a:defRPr>
            </a:lvl2pPr>
            <a:lvl3pPr marL="3657691" lvl="2" indent="-762018" algn="ctr" rtl="0">
              <a:lnSpc>
                <a:spcPct val="115000"/>
              </a:lnSpc>
              <a:spcBef>
                <a:spcPts val="0"/>
              </a:spcBef>
              <a:spcAft>
                <a:spcPts val="0"/>
              </a:spcAft>
              <a:buClr>
                <a:srgbClr val="7E177E"/>
              </a:buClr>
              <a:buSzPts val="900"/>
              <a:buChar char="■"/>
              <a:defRPr sz="2400" b="1">
                <a:solidFill>
                  <a:srgbClr val="7E177E"/>
                </a:solidFill>
              </a:defRPr>
            </a:lvl3pPr>
            <a:lvl4pPr marL="4876922" lvl="3" indent="-762018" algn="ctr" rtl="0">
              <a:lnSpc>
                <a:spcPct val="115000"/>
              </a:lnSpc>
              <a:spcBef>
                <a:spcPts val="0"/>
              </a:spcBef>
              <a:spcAft>
                <a:spcPts val="0"/>
              </a:spcAft>
              <a:buClr>
                <a:srgbClr val="7E177E"/>
              </a:buClr>
              <a:buSzPts val="900"/>
              <a:buChar char="●"/>
              <a:defRPr sz="2400" b="1">
                <a:solidFill>
                  <a:srgbClr val="7E177E"/>
                </a:solidFill>
              </a:defRPr>
            </a:lvl4pPr>
            <a:lvl5pPr marL="6096154" lvl="4" indent="-762018" algn="ctr" rtl="0">
              <a:lnSpc>
                <a:spcPct val="115000"/>
              </a:lnSpc>
              <a:spcBef>
                <a:spcPts val="0"/>
              </a:spcBef>
              <a:spcAft>
                <a:spcPts val="0"/>
              </a:spcAft>
              <a:buClr>
                <a:srgbClr val="7E177E"/>
              </a:buClr>
              <a:buSzPts val="900"/>
              <a:buChar char="○"/>
              <a:defRPr sz="2400" b="1">
                <a:solidFill>
                  <a:srgbClr val="7E177E"/>
                </a:solidFill>
              </a:defRPr>
            </a:lvl5pPr>
            <a:lvl6pPr marL="7315382" lvl="5" indent="-762018" algn="ctr" rtl="0">
              <a:lnSpc>
                <a:spcPct val="115000"/>
              </a:lnSpc>
              <a:spcBef>
                <a:spcPts val="0"/>
              </a:spcBef>
              <a:spcAft>
                <a:spcPts val="0"/>
              </a:spcAft>
              <a:buClr>
                <a:srgbClr val="7E177E"/>
              </a:buClr>
              <a:buSzPts val="900"/>
              <a:buChar char="■"/>
              <a:defRPr sz="2400" b="1">
                <a:solidFill>
                  <a:srgbClr val="7E177E"/>
                </a:solidFill>
              </a:defRPr>
            </a:lvl6pPr>
            <a:lvl7pPr marL="8534613" lvl="6" indent="-762018" algn="ctr" rtl="0">
              <a:lnSpc>
                <a:spcPct val="115000"/>
              </a:lnSpc>
              <a:spcBef>
                <a:spcPts val="0"/>
              </a:spcBef>
              <a:spcAft>
                <a:spcPts val="0"/>
              </a:spcAft>
              <a:buClr>
                <a:srgbClr val="7E177E"/>
              </a:buClr>
              <a:buSzPts val="900"/>
              <a:buChar char="●"/>
              <a:defRPr sz="2400" b="1">
                <a:solidFill>
                  <a:srgbClr val="7E177E"/>
                </a:solidFill>
              </a:defRPr>
            </a:lvl7pPr>
            <a:lvl8pPr marL="9753845" lvl="7" indent="-762018" algn="ctr" rtl="0">
              <a:lnSpc>
                <a:spcPct val="115000"/>
              </a:lnSpc>
              <a:spcBef>
                <a:spcPts val="0"/>
              </a:spcBef>
              <a:spcAft>
                <a:spcPts val="0"/>
              </a:spcAft>
              <a:buClr>
                <a:srgbClr val="7E177E"/>
              </a:buClr>
              <a:buSzPts val="900"/>
              <a:buChar char="○"/>
              <a:defRPr sz="2400" b="1">
                <a:solidFill>
                  <a:srgbClr val="7E177E"/>
                </a:solidFill>
              </a:defRPr>
            </a:lvl8pPr>
            <a:lvl9pPr marL="10973073" lvl="8" indent="-762018" algn="ctr" rtl="0">
              <a:lnSpc>
                <a:spcPct val="115000"/>
              </a:lnSpc>
              <a:spcBef>
                <a:spcPts val="0"/>
              </a:spcBef>
              <a:spcAft>
                <a:spcPts val="0"/>
              </a:spcAft>
              <a:buClr>
                <a:srgbClr val="7E177E"/>
              </a:buClr>
              <a:buSzPts val="900"/>
              <a:buChar char="■"/>
              <a:defRPr sz="2400" b="1">
                <a:solidFill>
                  <a:srgbClr val="7E177E"/>
                </a:solidFill>
              </a:defRPr>
            </a:lvl9pPr>
          </a:lstStyle>
          <a:p>
            <a:endParaRPr/>
          </a:p>
        </p:txBody>
      </p:sp>
      <p:sp>
        <p:nvSpPr>
          <p:cNvPr id="118" name="Google Shape;118;p21"/>
          <p:cNvSpPr txBox="1">
            <a:spLocks noGrp="1"/>
          </p:cNvSpPr>
          <p:nvPr>
            <p:ph type="body" idx="5"/>
          </p:nvPr>
        </p:nvSpPr>
        <p:spPr>
          <a:xfrm>
            <a:off x="16708537" y="3632272"/>
            <a:ext cx="7054403" cy="9037605"/>
          </a:xfrm>
          <a:prstGeom prst="rect">
            <a:avLst/>
          </a:prstGeom>
        </p:spPr>
        <p:txBody>
          <a:bodyPr spcFirstLastPara="1" wrap="square" lIns="0" tIns="0" rIns="0" bIns="0" anchor="t" anchorCtr="0">
            <a:noAutofit/>
          </a:bodyPr>
          <a:lstStyle>
            <a:lvl1pPr marL="1219231" lvl="0" indent="-846688" rtl="0">
              <a:lnSpc>
                <a:spcPct val="114000"/>
              </a:lnSpc>
              <a:spcBef>
                <a:spcPts val="0"/>
              </a:spcBef>
              <a:spcAft>
                <a:spcPts val="0"/>
              </a:spcAft>
              <a:buClr>
                <a:srgbClr val="414141"/>
              </a:buClr>
              <a:buSzPts val="1400"/>
              <a:buChar char="●"/>
              <a:defRPr sz="3736">
                <a:solidFill>
                  <a:srgbClr val="414141"/>
                </a:solidFill>
              </a:defRPr>
            </a:lvl1pPr>
            <a:lvl2pPr marL="2438460" lvl="1" indent="-812821" rtl="0">
              <a:lnSpc>
                <a:spcPct val="114000"/>
              </a:lnSpc>
              <a:spcBef>
                <a:spcPts val="0"/>
              </a:spcBef>
              <a:spcAft>
                <a:spcPts val="0"/>
              </a:spcAft>
              <a:buClr>
                <a:srgbClr val="414141"/>
              </a:buClr>
              <a:buSzPts val="1200"/>
              <a:buChar char="○"/>
              <a:defRPr sz="3200">
                <a:solidFill>
                  <a:srgbClr val="414141"/>
                </a:solidFill>
              </a:defRPr>
            </a:lvl2pPr>
            <a:lvl3pPr marL="3657691" lvl="2" indent="-762018" rtl="0">
              <a:lnSpc>
                <a:spcPct val="114000"/>
              </a:lnSpc>
              <a:spcBef>
                <a:spcPts val="0"/>
              </a:spcBef>
              <a:spcAft>
                <a:spcPts val="0"/>
              </a:spcAft>
              <a:buClr>
                <a:srgbClr val="414141"/>
              </a:buClr>
              <a:buSzPts val="900"/>
              <a:buChar char="■"/>
              <a:defRPr sz="2400">
                <a:solidFill>
                  <a:srgbClr val="414141"/>
                </a:solidFill>
              </a:defRPr>
            </a:lvl3pPr>
            <a:lvl4pPr marL="4876922" lvl="3" indent="-762018" rtl="0">
              <a:lnSpc>
                <a:spcPct val="114000"/>
              </a:lnSpc>
              <a:spcBef>
                <a:spcPts val="0"/>
              </a:spcBef>
              <a:spcAft>
                <a:spcPts val="0"/>
              </a:spcAft>
              <a:buClr>
                <a:srgbClr val="414141"/>
              </a:buClr>
              <a:buSzPts val="900"/>
              <a:buChar char="●"/>
              <a:defRPr sz="2400">
                <a:solidFill>
                  <a:srgbClr val="414141"/>
                </a:solidFill>
              </a:defRPr>
            </a:lvl4pPr>
            <a:lvl5pPr marL="6096154" lvl="4" indent="-762018" rtl="0">
              <a:lnSpc>
                <a:spcPct val="114000"/>
              </a:lnSpc>
              <a:spcBef>
                <a:spcPts val="0"/>
              </a:spcBef>
              <a:spcAft>
                <a:spcPts val="0"/>
              </a:spcAft>
              <a:buClr>
                <a:srgbClr val="414141"/>
              </a:buClr>
              <a:buSzPts val="900"/>
              <a:buChar char="○"/>
              <a:defRPr sz="2400">
                <a:solidFill>
                  <a:srgbClr val="414141"/>
                </a:solidFill>
              </a:defRPr>
            </a:lvl5pPr>
            <a:lvl6pPr marL="7315382" lvl="5" indent="-762018" rtl="0">
              <a:lnSpc>
                <a:spcPct val="114000"/>
              </a:lnSpc>
              <a:spcBef>
                <a:spcPts val="0"/>
              </a:spcBef>
              <a:spcAft>
                <a:spcPts val="0"/>
              </a:spcAft>
              <a:buClr>
                <a:srgbClr val="414141"/>
              </a:buClr>
              <a:buSzPts val="900"/>
              <a:buChar char="■"/>
              <a:defRPr sz="2400">
                <a:solidFill>
                  <a:srgbClr val="414141"/>
                </a:solidFill>
              </a:defRPr>
            </a:lvl6pPr>
            <a:lvl7pPr marL="8534613" lvl="6" indent="-762018" rtl="0">
              <a:lnSpc>
                <a:spcPct val="114000"/>
              </a:lnSpc>
              <a:spcBef>
                <a:spcPts val="0"/>
              </a:spcBef>
              <a:spcAft>
                <a:spcPts val="0"/>
              </a:spcAft>
              <a:buClr>
                <a:srgbClr val="414141"/>
              </a:buClr>
              <a:buSzPts val="900"/>
              <a:buChar char="●"/>
              <a:defRPr sz="2400">
                <a:solidFill>
                  <a:srgbClr val="414141"/>
                </a:solidFill>
              </a:defRPr>
            </a:lvl7pPr>
            <a:lvl8pPr marL="9753845" lvl="7" indent="-762018" rtl="0">
              <a:lnSpc>
                <a:spcPct val="114000"/>
              </a:lnSpc>
              <a:spcBef>
                <a:spcPts val="0"/>
              </a:spcBef>
              <a:spcAft>
                <a:spcPts val="0"/>
              </a:spcAft>
              <a:buClr>
                <a:srgbClr val="414141"/>
              </a:buClr>
              <a:buSzPts val="900"/>
              <a:buChar char="○"/>
              <a:defRPr sz="2400">
                <a:solidFill>
                  <a:srgbClr val="414141"/>
                </a:solidFill>
              </a:defRPr>
            </a:lvl8pPr>
            <a:lvl9pPr marL="10973073" lvl="8" indent="-762018" rtl="0">
              <a:lnSpc>
                <a:spcPct val="114000"/>
              </a:lnSpc>
              <a:spcBef>
                <a:spcPts val="0"/>
              </a:spcBef>
              <a:spcAft>
                <a:spcPts val="0"/>
              </a:spcAft>
              <a:buClr>
                <a:srgbClr val="414141"/>
              </a:buClr>
              <a:buSzPts val="900"/>
              <a:buChar char="■"/>
              <a:defRPr sz="2400">
                <a:solidFill>
                  <a:srgbClr val="414141"/>
                </a:solidFill>
              </a:defRPr>
            </a:lvl9pPr>
          </a:lstStyle>
          <a:p>
            <a:endParaRPr/>
          </a:p>
        </p:txBody>
      </p:sp>
      <p:sp>
        <p:nvSpPr>
          <p:cNvPr id="119" name="Google Shape;119;p21"/>
          <p:cNvSpPr txBox="1">
            <a:spLocks noGrp="1"/>
          </p:cNvSpPr>
          <p:nvPr>
            <p:ph type="body" idx="6"/>
          </p:nvPr>
        </p:nvSpPr>
        <p:spPr>
          <a:xfrm>
            <a:off x="16708533" y="2728141"/>
            <a:ext cx="6921600" cy="616800"/>
          </a:xfrm>
          <a:prstGeom prst="rect">
            <a:avLst/>
          </a:prstGeom>
        </p:spPr>
        <p:txBody>
          <a:bodyPr spcFirstLastPara="1" wrap="square" lIns="0" tIns="0" rIns="0" bIns="0" anchor="t" anchorCtr="0">
            <a:noAutofit/>
          </a:bodyPr>
          <a:lstStyle>
            <a:lvl1pPr marL="1219231" lvl="0" indent="-846688" algn="ctr" rtl="0">
              <a:lnSpc>
                <a:spcPct val="115000"/>
              </a:lnSpc>
              <a:spcBef>
                <a:spcPts val="0"/>
              </a:spcBef>
              <a:spcAft>
                <a:spcPts val="0"/>
              </a:spcAft>
              <a:buClr>
                <a:srgbClr val="7E177E"/>
              </a:buClr>
              <a:buSzPts val="1400"/>
              <a:buChar char="●"/>
              <a:defRPr sz="3736" b="1">
                <a:solidFill>
                  <a:srgbClr val="7E177E"/>
                </a:solidFill>
              </a:defRPr>
            </a:lvl1pPr>
            <a:lvl2pPr marL="2438460" lvl="1" indent="-812821" algn="ctr" rtl="0">
              <a:lnSpc>
                <a:spcPct val="115000"/>
              </a:lnSpc>
              <a:spcBef>
                <a:spcPts val="0"/>
              </a:spcBef>
              <a:spcAft>
                <a:spcPts val="0"/>
              </a:spcAft>
              <a:buClr>
                <a:srgbClr val="7E177E"/>
              </a:buClr>
              <a:buSzPts val="1200"/>
              <a:buChar char="○"/>
              <a:defRPr sz="3200" b="1">
                <a:solidFill>
                  <a:srgbClr val="7E177E"/>
                </a:solidFill>
              </a:defRPr>
            </a:lvl2pPr>
            <a:lvl3pPr marL="3657691" lvl="2" indent="-762018" algn="ctr" rtl="0">
              <a:lnSpc>
                <a:spcPct val="115000"/>
              </a:lnSpc>
              <a:spcBef>
                <a:spcPts val="0"/>
              </a:spcBef>
              <a:spcAft>
                <a:spcPts val="0"/>
              </a:spcAft>
              <a:buClr>
                <a:srgbClr val="7E177E"/>
              </a:buClr>
              <a:buSzPts val="900"/>
              <a:buChar char="■"/>
              <a:defRPr sz="2400" b="1">
                <a:solidFill>
                  <a:srgbClr val="7E177E"/>
                </a:solidFill>
              </a:defRPr>
            </a:lvl3pPr>
            <a:lvl4pPr marL="4876922" lvl="3" indent="-762018" algn="ctr" rtl="0">
              <a:lnSpc>
                <a:spcPct val="115000"/>
              </a:lnSpc>
              <a:spcBef>
                <a:spcPts val="0"/>
              </a:spcBef>
              <a:spcAft>
                <a:spcPts val="0"/>
              </a:spcAft>
              <a:buClr>
                <a:srgbClr val="7E177E"/>
              </a:buClr>
              <a:buSzPts val="900"/>
              <a:buChar char="●"/>
              <a:defRPr sz="2400" b="1">
                <a:solidFill>
                  <a:srgbClr val="7E177E"/>
                </a:solidFill>
              </a:defRPr>
            </a:lvl4pPr>
            <a:lvl5pPr marL="6096154" lvl="4" indent="-762018" algn="ctr" rtl="0">
              <a:lnSpc>
                <a:spcPct val="115000"/>
              </a:lnSpc>
              <a:spcBef>
                <a:spcPts val="0"/>
              </a:spcBef>
              <a:spcAft>
                <a:spcPts val="0"/>
              </a:spcAft>
              <a:buClr>
                <a:srgbClr val="7E177E"/>
              </a:buClr>
              <a:buSzPts val="900"/>
              <a:buChar char="○"/>
              <a:defRPr sz="2400" b="1">
                <a:solidFill>
                  <a:srgbClr val="7E177E"/>
                </a:solidFill>
              </a:defRPr>
            </a:lvl5pPr>
            <a:lvl6pPr marL="7315382" lvl="5" indent="-762018" algn="ctr" rtl="0">
              <a:lnSpc>
                <a:spcPct val="115000"/>
              </a:lnSpc>
              <a:spcBef>
                <a:spcPts val="0"/>
              </a:spcBef>
              <a:spcAft>
                <a:spcPts val="0"/>
              </a:spcAft>
              <a:buClr>
                <a:srgbClr val="7E177E"/>
              </a:buClr>
              <a:buSzPts val="900"/>
              <a:buChar char="■"/>
              <a:defRPr sz="2400" b="1">
                <a:solidFill>
                  <a:srgbClr val="7E177E"/>
                </a:solidFill>
              </a:defRPr>
            </a:lvl6pPr>
            <a:lvl7pPr marL="8534613" lvl="6" indent="-762018" algn="ctr" rtl="0">
              <a:lnSpc>
                <a:spcPct val="115000"/>
              </a:lnSpc>
              <a:spcBef>
                <a:spcPts val="0"/>
              </a:spcBef>
              <a:spcAft>
                <a:spcPts val="0"/>
              </a:spcAft>
              <a:buClr>
                <a:srgbClr val="7E177E"/>
              </a:buClr>
              <a:buSzPts val="900"/>
              <a:buChar char="●"/>
              <a:defRPr sz="2400" b="1">
                <a:solidFill>
                  <a:srgbClr val="7E177E"/>
                </a:solidFill>
              </a:defRPr>
            </a:lvl7pPr>
            <a:lvl8pPr marL="9753845" lvl="7" indent="-762018" algn="ctr" rtl="0">
              <a:lnSpc>
                <a:spcPct val="115000"/>
              </a:lnSpc>
              <a:spcBef>
                <a:spcPts val="0"/>
              </a:spcBef>
              <a:spcAft>
                <a:spcPts val="0"/>
              </a:spcAft>
              <a:buClr>
                <a:srgbClr val="7E177E"/>
              </a:buClr>
              <a:buSzPts val="900"/>
              <a:buChar char="○"/>
              <a:defRPr sz="2400" b="1">
                <a:solidFill>
                  <a:srgbClr val="7E177E"/>
                </a:solidFill>
              </a:defRPr>
            </a:lvl8pPr>
            <a:lvl9pPr marL="10973073" lvl="8" indent="-762018" algn="ctr" rtl="0">
              <a:lnSpc>
                <a:spcPct val="115000"/>
              </a:lnSpc>
              <a:spcBef>
                <a:spcPts val="0"/>
              </a:spcBef>
              <a:spcAft>
                <a:spcPts val="0"/>
              </a:spcAft>
              <a:buClr>
                <a:srgbClr val="7E177E"/>
              </a:buClr>
              <a:buSzPts val="900"/>
              <a:buChar char="■"/>
              <a:defRPr sz="2400" b="1">
                <a:solidFill>
                  <a:srgbClr val="7E177E"/>
                </a:solidFill>
              </a:defRPr>
            </a:lvl9pPr>
          </a:lstStyle>
          <a:p>
            <a:endParaRPr/>
          </a:p>
        </p:txBody>
      </p:sp>
      <p:sp>
        <p:nvSpPr>
          <p:cNvPr id="120" name="Google Shape;120;p21"/>
          <p:cNvSpPr txBox="1"/>
          <p:nvPr/>
        </p:nvSpPr>
        <p:spPr>
          <a:xfrm>
            <a:off x="23045605" y="12678534"/>
            <a:ext cx="1338400" cy="973605"/>
          </a:xfrm>
          <a:prstGeom prst="rect">
            <a:avLst/>
          </a:prstGeom>
          <a:noFill/>
          <a:ln>
            <a:noFill/>
          </a:ln>
        </p:spPr>
        <p:txBody>
          <a:bodyPr spcFirstLastPara="1" wrap="square" lIns="243803" tIns="121867" rIns="243803" bIns="121867" anchor="ctr" anchorCtr="0">
            <a:noAutofit/>
          </a:bodyPr>
          <a:lstStyle/>
          <a:p>
            <a:pPr marL="0" marR="0" lvl="0" indent="0" algn="l" rtl="0">
              <a:spcBef>
                <a:spcPts val="0"/>
              </a:spcBef>
              <a:spcAft>
                <a:spcPts val="0"/>
              </a:spcAft>
              <a:buNone/>
            </a:pPr>
            <a:fld id="{00000000-1234-1234-1234-123412341234}" type="slidenum">
              <a:rPr lang="en" sz="2933">
                <a:solidFill>
                  <a:srgbClr val="888888"/>
                </a:solidFill>
                <a:latin typeface="Arial"/>
                <a:ea typeface="Arial"/>
                <a:cs typeface="Arial"/>
                <a:sym typeface="Arial"/>
              </a:rPr>
              <a:pPr marL="0" marR="0" lvl="0" indent="0" algn="l" rtl="0">
                <a:spcBef>
                  <a:spcPts val="0"/>
                </a:spcBef>
                <a:spcAft>
                  <a:spcPts val="0"/>
                </a:spcAft>
                <a:buNone/>
              </a:pPr>
              <a:t>‹#›</a:t>
            </a:fld>
            <a:endParaRPr sz="2933">
              <a:solidFill>
                <a:srgbClr val="888888"/>
              </a:solidFill>
              <a:latin typeface="Arial"/>
              <a:ea typeface="Arial"/>
              <a:cs typeface="Arial"/>
              <a:sym typeface="Arial"/>
            </a:endParaRPr>
          </a:p>
        </p:txBody>
      </p:sp>
      <p:pic>
        <p:nvPicPr>
          <p:cNvPr id="121" name="Google Shape;121;p21"/>
          <p:cNvPicPr preferRelativeResize="0"/>
          <p:nvPr/>
        </p:nvPicPr>
        <p:blipFill rotWithShape="1">
          <a:blip r:embed="rId3">
            <a:alphaModFix/>
          </a:blip>
          <a:srcRect l="16608" t="19900" r="16662" b="13720"/>
          <a:stretch/>
        </p:blipFill>
        <p:spPr>
          <a:xfrm>
            <a:off x="22522543" y="12905144"/>
            <a:ext cx="523064" cy="52041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Section Divider" type="secHead">
  <p:cSld name="SECTION_HEADER">
    <p:bg>
      <p:bgPr>
        <a:solidFill>
          <a:srgbClr val="7E177E"/>
        </a:solidFill>
        <a:effectLst/>
      </p:bgPr>
    </p:bg>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1137671" y="3065437"/>
            <a:ext cx="22232003" cy="7661595"/>
          </a:xfrm>
          <a:prstGeom prst="rect">
            <a:avLst/>
          </a:prstGeom>
          <a:ln>
            <a:noFill/>
          </a:ln>
        </p:spPr>
        <p:txBody>
          <a:bodyPr spcFirstLastPara="1" wrap="square" lIns="0" tIns="0" rIns="0" bIns="0" anchor="ctr" anchorCtr="0">
            <a:noAutofit/>
          </a:bodyPr>
          <a:lstStyle>
            <a:lvl1pPr lvl="0" algn="ctr" rtl="0">
              <a:spcBef>
                <a:spcPts val="0"/>
              </a:spcBef>
              <a:spcAft>
                <a:spcPts val="0"/>
              </a:spcAft>
              <a:buClr>
                <a:srgbClr val="FFFFFF"/>
              </a:buClr>
              <a:buSzPts val="6000"/>
              <a:buNone/>
              <a:defRPr sz="16000">
                <a:solidFill>
                  <a:srgbClr val="FFFFFF"/>
                </a:solidFill>
              </a:defRPr>
            </a:lvl1pPr>
            <a:lvl2pPr lvl="1" algn="ctr" rtl="0">
              <a:spcBef>
                <a:spcPts val="0"/>
              </a:spcBef>
              <a:spcAft>
                <a:spcPts val="0"/>
              </a:spcAft>
              <a:buClr>
                <a:srgbClr val="FFFFFF"/>
              </a:buClr>
              <a:buSzPts val="6000"/>
              <a:buNone/>
              <a:defRPr sz="16000">
                <a:solidFill>
                  <a:srgbClr val="FFFFFF"/>
                </a:solidFill>
              </a:defRPr>
            </a:lvl2pPr>
            <a:lvl3pPr lvl="2" algn="ctr" rtl="0">
              <a:spcBef>
                <a:spcPts val="0"/>
              </a:spcBef>
              <a:spcAft>
                <a:spcPts val="0"/>
              </a:spcAft>
              <a:buClr>
                <a:srgbClr val="FFFFFF"/>
              </a:buClr>
              <a:buSzPts val="6000"/>
              <a:buNone/>
              <a:defRPr sz="16000">
                <a:solidFill>
                  <a:srgbClr val="FFFFFF"/>
                </a:solidFill>
              </a:defRPr>
            </a:lvl3pPr>
            <a:lvl4pPr lvl="3" algn="ctr" rtl="0">
              <a:spcBef>
                <a:spcPts val="0"/>
              </a:spcBef>
              <a:spcAft>
                <a:spcPts val="0"/>
              </a:spcAft>
              <a:buClr>
                <a:srgbClr val="FFFFFF"/>
              </a:buClr>
              <a:buSzPts val="6000"/>
              <a:buNone/>
              <a:defRPr sz="16000">
                <a:solidFill>
                  <a:srgbClr val="FFFFFF"/>
                </a:solidFill>
              </a:defRPr>
            </a:lvl4pPr>
            <a:lvl5pPr lvl="4" algn="ctr" rtl="0">
              <a:spcBef>
                <a:spcPts val="0"/>
              </a:spcBef>
              <a:spcAft>
                <a:spcPts val="0"/>
              </a:spcAft>
              <a:buClr>
                <a:srgbClr val="FFFFFF"/>
              </a:buClr>
              <a:buSzPts val="6000"/>
              <a:buNone/>
              <a:defRPr sz="16000">
                <a:solidFill>
                  <a:srgbClr val="FFFFFF"/>
                </a:solidFill>
              </a:defRPr>
            </a:lvl5pPr>
            <a:lvl6pPr lvl="5" algn="ctr" rtl="0">
              <a:spcBef>
                <a:spcPts val="0"/>
              </a:spcBef>
              <a:spcAft>
                <a:spcPts val="0"/>
              </a:spcAft>
              <a:buClr>
                <a:srgbClr val="FFFFFF"/>
              </a:buClr>
              <a:buSzPts val="6000"/>
              <a:buNone/>
              <a:defRPr sz="16000">
                <a:solidFill>
                  <a:srgbClr val="FFFFFF"/>
                </a:solidFill>
              </a:defRPr>
            </a:lvl6pPr>
            <a:lvl7pPr lvl="6" algn="ctr" rtl="0">
              <a:spcBef>
                <a:spcPts val="0"/>
              </a:spcBef>
              <a:spcAft>
                <a:spcPts val="0"/>
              </a:spcAft>
              <a:buClr>
                <a:srgbClr val="FFFFFF"/>
              </a:buClr>
              <a:buSzPts val="6000"/>
              <a:buNone/>
              <a:defRPr sz="16000">
                <a:solidFill>
                  <a:srgbClr val="FFFFFF"/>
                </a:solidFill>
              </a:defRPr>
            </a:lvl7pPr>
            <a:lvl8pPr lvl="7" algn="ctr" rtl="0">
              <a:spcBef>
                <a:spcPts val="0"/>
              </a:spcBef>
              <a:spcAft>
                <a:spcPts val="0"/>
              </a:spcAft>
              <a:buClr>
                <a:srgbClr val="FFFFFF"/>
              </a:buClr>
              <a:buSzPts val="6000"/>
              <a:buNone/>
              <a:defRPr sz="16000">
                <a:solidFill>
                  <a:srgbClr val="FFFFFF"/>
                </a:solidFill>
              </a:defRPr>
            </a:lvl8pPr>
            <a:lvl9pPr lvl="8" algn="ctr" rtl="0">
              <a:spcBef>
                <a:spcPts val="0"/>
              </a:spcBef>
              <a:spcAft>
                <a:spcPts val="0"/>
              </a:spcAft>
              <a:buClr>
                <a:srgbClr val="FFFFFF"/>
              </a:buClr>
              <a:buSzPts val="6000"/>
              <a:buNone/>
              <a:defRPr sz="16000">
                <a:solidFill>
                  <a:srgbClr val="FFFFFF"/>
                </a:solidFill>
              </a:defRPr>
            </a:lvl9pPr>
          </a:lstStyle>
          <a:p>
            <a:endParaRPr/>
          </a:p>
        </p:txBody>
      </p:sp>
      <p:pic>
        <p:nvPicPr>
          <p:cNvPr id="140" name="Google Shape;140;p23"/>
          <p:cNvPicPr preferRelativeResize="0"/>
          <p:nvPr/>
        </p:nvPicPr>
        <p:blipFill rotWithShape="1">
          <a:blip r:embed="rId2">
            <a:alphaModFix/>
          </a:blip>
          <a:srcRect/>
          <a:stretch/>
        </p:blipFill>
        <p:spPr>
          <a:xfrm>
            <a:off x="11137536" y="597234"/>
            <a:ext cx="2108939" cy="2108941"/>
          </a:xfrm>
          <a:prstGeom prst="rect">
            <a:avLst/>
          </a:prstGeom>
          <a:noFill/>
          <a:ln>
            <a:noFill/>
          </a:ln>
        </p:spPr>
      </p:pic>
      <p:sp>
        <p:nvSpPr>
          <p:cNvPr id="141" name="Google Shape;141;p23"/>
          <p:cNvSpPr txBox="1">
            <a:spLocks noGrp="1"/>
          </p:cNvSpPr>
          <p:nvPr>
            <p:ph type="subTitle" idx="1"/>
          </p:nvPr>
        </p:nvSpPr>
        <p:spPr>
          <a:xfrm>
            <a:off x="1137671" y="11086478"/>
            <a:ext cx="22232003" cy="2286405"/>
          </a:xfrm>
          <a:prstGeom prst="rect">
            <a:avLst/>
          </a:prstGeom>
          <a:ln>
            <a:noFill/>
          </a:ln>
        </p:spPr>
        <p:txBody>
          <a:bodyPr spcFirstLastPara="1" wrap="square" lIns="0" tIns="0" rIns="0" bIns="0" anchor="ctr" anchorCtr="0">
            <a:noAutofit/>
          </a:bodyPr>
          <a:lstStyle>
            <a:lvl1pPr lvl="0" algn="ctr" rtl="0">
              <a:lnSpc>
                <a:spcPct val="100000"/>
              </a:lnSpc>
              <a:spcBef>
                <a:spcPts val="0"/>
              </a:spcBef>
              <a:spcAft>
                <a:spcPts val="0"/>
              </a:spcAft>
              <a:buClr>
                <a:srgbClr val="C98DC5"/>
              </a:buClr>
              <a:buSzPts val="2400"/>
              <a:buNone/>
              <a:defRPr sz="6400" b="1">
                <a:solidFill>
                  <a:srgbClr val="C98DC5"/>
                </a:solidFill>
              </a:defRPr>
            </a:lvl1pPr>
            <a:lvl2pPr lvl="1" algn="ctr" rtl="0">
              <a:lnSpc>
                <a:spcPct val="100000"/>
              </a:lnSpc>
              <a:spcBef>
                <a:spcPts val="0"/>
              </a:spcBef>
              <a:spcAft>
                <a:spcPts val="0"/>
              </a:spcAft>
              <a:buClr>
                <a:srgbClr val="C98DC5"/>
              </a:buClr>
              <a:buSzPts val="2400"/>
              <a:buNone/>
              <a:defRPr sz="6400" b="1">
                <a:solidFill>
                  <a:srgbClr val="C98DC5"/>
                </a:solidFill>
              </a:defRPr>
            </a:lvl2pPr>
            <a:lvl3pPr lvl="2" algn="ctr" rtl="0">
              <a:lnSpc>
                <a:spcPct val="100000"/>
              </a:lnSpc>
              <a:spcBef>
                <a:spcPts val="0"/>
              </a:spcBef>
              <a:spcAft>
                <a:spcPts val="0"/>
              </a:spcAft>
              <a:buClr>
                <a:srgbClr val="C98DC5"/>
              </a:buClr>
              <a:buSzPts val="2400"/>
              <a:buNone/>
              <a:defRPr sz="6400" b="1">
                <a:solidFill>
                  <a:srgbClr val="C98DC5"/>
                </a:solidFill>
              </a:defRPr>
            </a:lvl3pPr>
            <a:lvl4pPr lvl="3" algn="ctr" rtl="0">
              <a:lnSpc>
                <a:spcPct val="100000"/>
              </a:lnSpc>
              <a:spcBef>
                <a:spcPts val="0"/>
              </a:spcBef>
              <a:spcAft>
                <a:spcPts val="0"/>
              </a:spcAft>
              <a:buClr>
                <a:srgbClr val="C98DC5"/>
              </a:buClr>
              <a:buSzPts val="2400"/>
              <a:buNone/>
              <a:defRPr sz="6400" b="1">
                <a:solidFill>
                  <a:srgbClr val="C98DC5"/>
                </a:solidFill>
              </a:defRPr>
            </a:lvl4pPr>
            <a:lvl5pPr lvl="4" algn="ctr" rtl="0">
              <a:lnSpc>
                <a:spcPct val="100000"/>
              </a:lnSpc>
              <a:spcBef>
                <a:spcPts val="0"/>
              </a:spcBef>
              <a:spcAft>
                <a:spcPts val="0"/>
              </a:spcAft>
              <a:buClr>
                <a:srgbClr val="C98DC5"/>
              </a:buClr>
              <a:buSzPts val="2400"/>
              <a:buNone/>
              <a:defRPr sz="6400" b="1">
                <a:solidFill>
                  <a:srgbClr val="C98DC5"/>
                </a:solidFill>
              </a:defRPr>
            </a:lvl5pPr>
            <a:lvl6pPr lvl="5" algn="ctr" rtl="0">
              <a:lnSpc>
                <a:spcPct val="100000"/>
              </a:lnSpc>
              <a:spcBef>
                <a:spcPts val="0"/>
              </a:spcBef>
              <a:spcAft>
                <a:spcPts val="0"/>
              </a:spcAft>
              <a:buClr>
                <a:srgbClr val="C98DC5"/>
              </a:buClr>
              <a:buSzPts val="2400"/>
              <a:buNone/>
              <a:defRPr sz="6400" b="1">
                <a:solidFill>
                  <a:srgbClr val="C98DC5"/>
                </a:solidFill>
              </a:defRPr>
            </a:lvl6pPr>
            <a:lvl7pPr lvl="6" algn="ctr" rtl="0">
              <a:lnSpc>
                <a:spcPct val="100000"/>
              </a:lnSpc>
              <a:spcBef>
                <a:spcPts val="0"/>
              </a:spcBef>
              <a:spcAft>
                <a:spcPts val="0"/>
              </a:spcAft>
              <a:buClr>
                <a:srgbClr val="C98DC5"/>
              </a:buClr>
              <a:buSzPts val="2400"/>
              <a:buNone/>
              <a:defRPr sz="6400" b="1">
                <a:solidFill>
                  <a:srgbClr val="C98DC5"/>
                </a:solidFill>
              </a:defRPr>
            </a:lvl7pPr>
            <a:lvl8pPr lvl="7" algn="ctr" rtl="0">
              <a:lnSpc>
                <a:spcPct val="100000"/>
              </a:lnSpc>
              <a:spcBef>
                <a:spcPts val="0"/>
              </a:spcBef>
              <a:spcAft>
                <a:spcPts val="0"/>
              </a:spcAft>
              <a:buClr>
                <a:srgbClr val="C98DC5"/>
              </a:buClr>
              <a:buSzPts val="2400"/>
              <a:buNone/>
              <a:defRPr sz="6400" b="1">
                <a:solidFill>
                  <a:srgbClr val="C98DC5"/>
                </a:solidFill>
              </a:defRPr>
            </a:lvl8pPr>
            <a:lvl9pPr lvl="8" algn="ctr" rtl="0">
              <a:lnSpc>
                <a:spcPct val="100000"/>
              </a:lnSpc>
              <a:spcBef>
                <a:spcPts val="0"/>
              </a:spcBef>
              <a:spcAft>
                <a:spcPts val="0"/>
              </a:spcAft>
              <a:buClr>
                <a:srgbClr val="C98DC5"/>
              </a:buClr>
              <a:buSzPts val="2400"/>
              <a:buNone/>
              <a:defRPr sz="6400" b="1">
                <a:solidFill>
                  <a:srgbClr val="C98DC5"/>
                </a:solidFill>
              </a:defRPr>
            </a:lvl9pPr>
          </a:lstStyle>
          <a:p>
            <a:endParaRPr/>
          </a:p>
        </p:txBody>
      </p:sp>
      <p:grpSp>
        <p:nvGrpSpPr>
          <p:cNvPr id="142" name="Google Shape;142;p23"/>
          <p:cNvGrpSpPr/>
          <p:nvPr/>
        </p:nvGrpSpPr>
        <p:grpSpPr>
          <a:xfrm rot="10800000" flipH="1">
            <a:off x="-2388192" y="-383764"/>
            <a:ext cx="10071595" cy="6417405"/>
            <a:chOff x="-623075" y="2972674"/>
            <a:chExt cx="3776847" cy="2406526"/>
          </a:xfrm>
        </p:grpSpPr>
        <p:pic>
          <p:nvPicPr>
            <p:cNvPr id="143" name="Google Shape;143;p23"/>
            <p:cNvPicPr preferRelativeResize="0"/>
            <p:nvPr/>
          </p:nvPicPr>
          <p:blipFill rotWithShape="1">
            <a:blip r:embed="rId3">
              <a:alphaModFix amt="40000"/>
            </a:blip>
            <a:srcRect t="50927" r="32718"/>
            <a:stretch/>
          </p:blipFill>
          <p:spPr>
            <a:xfrm>
              <a:off x="-371288" y="4184686"/>
              <a:ext cx="3204401" cy="1194515"/>
            </a:xfrm>
            <a:prstGeom prst="rect">
              <a:avLst/>
            </a:prstGeom>
            <a:noFill/>
            <a:ln>
              <a:noFill/>
            </a:ln>
          </p:spPr>
        </p:pic>
        <p:pic>
          <p:nvPicPr>
            <p:cNvPr id="144" name="Google Shape;144;p23"/>
            <p:cNvPicPr preferRelativeResize="0"/>
            <p:nvPr/>
          </p:nvPicPr>
          <p:blipFill rotWithShape="1">
            <a:blip r:embed="rId3">
              <a:alphaModFix amt="40000"/>
            </a:blip>
            <a:srcRect l="26808" t="48819" r="40724" b="1389"/>
            <a:stretch/>
          </p:blipFill>
          <p:spPr>
            <a:xfrm>
              <a:off x="-623075" y="2972674"/>
              <a:ext cx="1546357" cy="1212013"/>
            </a:xfrm>
            <a:prstGeom prst="rect">
              <a:avLst/>
            </a:prstGeom>
            <a:noFill/>
            <a:ln>
              <a:noFill/>
            </a:ln>
          </p:spPr>
        </p:pic>
        <p:pic>
          <p:nvPicPr>
            <p:cNvPr id="145" name="Google Shape;145;p23"/>
            <p:cNvPicPr preferRelativeResize="0"/>
            <p:nvPr/>
          </p:nvPicPr>
          <p:blipFill rotWithShape="1">
            <a:blip r:embed="rId3">
              <a:alphaModFix amt="40000"/>
            </a:blip>
            <a:srcRect l="59229" t="2097" r="33640" b="87994"/>
            <a:stretch/>
          </p:blipFill>
          <p:spPr>
            <a:xfrm rot="10800000">
              <a:off x="2814202" y="5093693"/>
              <a:ext cx="339570" cy="241187"/>
            </a:xfrm>
            <a:prstGeom prst="rect">
              <a:avLst/>
            </a:prstGeom>
            <a:noFill/>
            <a:ln>
              <a:noFill/>
            </a:ln>
          </p:spPr>
        </p:pic>
        <p:pic>
          <p:nvPicPr>
            <p:cNvPr id="146" name="Google Shape;146;p23"/>
            <p:cNvPicPr preferRelativeResize="0"/>
            <p:nvPr/>
          </p:nvPicPr>
          <p:blipFill rotWithShape="1">
            <a:blip r:embed="rId3">
              <a:alphaModFix amt="40000"/>
            </a:blip>
            <a:srcRect l="59452" t="343" r="33417" b="86499"/>
            <a:stretch/>
          </p:blipFill>
          <p:spPr>
            <a:xfrm flipH="1">
              <a:off x="910260" y="3912308"/>
              <a:ext cx="339570" cy="320269"/>
            </a:xfrm>
            <a:prstGeom prst="rect">
              <a:avLst/>
            </a:prstGeom>
            <a:noFill/>
            <a:ln>
              <a:noFill/>
            </a:ln>
          </p:spPr>
        </p:pic>
      </p:grpSp>
      <p:grpSp>
        <p:nvGrpSpPr>
          <p:cNvPr id="147" name="Google Shape;147;p23"/>
          <p:cNvGrpSpPr/>
          <p:nvPr/>
        </p:nvGrpSpPr>
        <p:grpSpPr>
          <a:xfrm rot="10800000">
            <a:off x="16824608" y="-383764"/>
            <a:ext cx="10071595" cy="6417405"/>
            <a:chOff x="5600650" y="2972674"/>
            <a:chExt cx="3776847" cy="2406526"/>
          </a:xfrm>
        </p:grpSpPr>
        <p:pic>
          <p:nvPicPr>
            <p:cNvPr id="148" name="Google Shape;148;p23"/>
            <p:cNvPicPr preferRelativeResize="0"/>
            <p:nvPr/>
          </p:nvPicPr>
          <p:blipFill rotWithShape="1">
            <a:blip r:embed="rId3">
              <a:alphaModFix amt="40000"/>
            </a:blip>
            <a:srcRect t="50927" r="32718"/>
            <a:stretch/>
          </p:blipFill>
          <p:spPr>
            <a:xfrm>
              <a:off x="5852437" y="4184686"/>
              <a:ext cx="3204401" cy="1194515"/>
            </a:xfrm>
            <a:prstGeom prst="rect">
              <a:avLst/>
            </a:prstGeom>
            <a:noFill/>
            <a:ln>
              <a:noFill/>
            </a:ln>
          </p:spPr>
        </p:pic>
        <p:pic>
          <p:nvPicPr>
            <p:cNvPr id="149" name="Google Shape;149;p23"/>
            <p:cNvPicPr preferRelativeResize="0"/>
            <p:nvPr/>
          </p:nvPicPr>
          <p:blipFill rotWithShape="1">
            <a:blip r:embed="rId3">
              <a:alphaModFix amt="40000"/>
            </a:blip>
            <a:srcRect l="26808" t="48819" r="40724" b="1389"/>
            <a:stretch/>
          </p:blipFill>
          <p:spPr>
            <a:xfrm>
              <a:off x="5600650" y="2972674"/>
              <a:ext cx="1546357" cy="1212013"/>
            </a:xfrm>
            <a:prstGeom prst="rect">
              <a:avLst/>
            </a:prstGeom>
            <a:noFill/>
            <a:ln>
              <a:noFill/>
            </a:ln>
          </p:spPr>
        </p:pic>
        <p:pic>
          <p:nvPicPr>
            <p:cNvPr id="150" name="Google Shape;150;p23"/>
            <p:cNvPicPr preferRelativeResize="0"/>
            <p:nvPr/>
          </p:nvPicPr>
          <p:blipFill rotWithShape="1">
            <a:blip r:embed="rId3">
              <a:alphaModFix amt="40000"/>
            </a:blip>
            <a:srcRect l="59229" t="2097" r="33640" b="87994"/>
            <a:stretch/>
          </p:blipFill>
          <p:spPr>
            <a:xfrm rot="10800000">
              <a:off x="9037927" y="5093693"/>
              <a:ext cx="339570" cy="241187"/>
            </a:xfrm>
            <a:prstGeom prst="rect">
              <a:avLst/>
            </a:prstGeom>
            <a:noFill/>
            <a:ln>
              <a:noFill/>
            </a:ln>
          </p:spPr>
        </p:pic>
        <p:pic>
          <p:nvPicPr>
            <p:cNvPr id="151" name="Google Shape;151;p23"/>
            <p:cNvPicPr preferRelativeResize="0"/>
            <p:nvPr/>
          </p:nvPicPr>
          <p:blipFill rotWithShape="1">
            <a:blip r:embed="rId3">
              <a:alphaModFix amt="40000"/>
            </a:blip>
            <a:srcRect l="59452" t="343" r="33417" b="86499"/>
            <a:stretch/>
          </p:blipFill>
          <p:spPr>
            <a:xfrm flipH="1">
              <a:off x="7133985" y="3912308"/>
              <a:ext cx="339570" cy="320269"/>
            </a:xfrm>
            <a:prstGeom prst="rect">
              <a:avLst/>
            </a:prstGeom>
            <a:noFill/>
            <a:ln>
              <a:noFill/>
            </a:ln>
          </p:spPr>
        </p:pic>
      </p:grpSp>
      <p:grpSp>
        <p:nvGrpSpPr>
          <p:cNvPr id="152" name="Google Shape;152;p23"/>
          <p:cNvGrpSpPr/>
          <p:nvPr/>
        </p:nvGrpSpPr>
        <p:grpSpPr>
          <a:xfrm>
            <a:off x="-4621468" y="11931015"/>
            <a:ext cx="33605528" cy="6417405"/>
            <a:chOff x="-1733050" y="2888449"/>
            <a:chExt cx="12602072" cy="2406526"/>
          </a:xfrm>
        </p:grpSpPr>
        <p:grpSp>
          <p:nvGrpSpPr>
            <p:cNvPr id="153" name="Google Shape;153;p23"/>
            <p:cNvGrpSpPr/>
            <p:nvPr/>
          </p:nvGrpSpPr>
          <p:grpSpPr>
            <a:xfrm>
              <a:off x="-1733050" y="2888449"/>
              <a:ext cx="3776847" cy="2406526"/>
              <a:chOff x="-1733050" y="2888449"/>
              <a:chExt cx="3776847" cy="2406526"/>
            </a:xfrm>
          </p:grpSpPr>
          <p:pic>
            <p:nvPicPr>
              <p:cNvPr id="154" name="Google Shape;154;p23"/>
              <p:cNvPicPr preferRelativeResize="0"/>
              <p:nvPr/>
            </p:nvPicPr>
            <p:blipFill rotWithShape="1">
              <a:blip r:embed="rId3">
                <a:alphaModFix amt="40000"/>
              </a:blip>
              <a:srcRect t="50927" r="32718"/>
              <a:stretch/>
            </p:blipFill>
            <p:spPr>
              <a:xfrm>
                <a:off x="-1481263" y="4100461"/>
                <a:ext cx="3204401" cy="1194515"/>
              </a:xfrm>
              <a:prstGeom prst="rect">
                <a:avLst/>
              </a:prstGeom>
              <a:noFill/>
              <a:ln>
                <a:noFill/>
              </a:ln>
            </p:spPr>
          </p:pic>
          <p:pic>
            <p:nvPicPr>
              <p:cNvPr id="155" name="Google Shape;155;p23"/>
              <p:cNvPicPr preferRelativeResize="0"/>
              <p:nvPr/>
            </p:nvPicPr>
            <p:blipFill rotWithShape="1">
              <a:blip r:embed="rId3">
                <a:alphaModFix amt="40000"/>
              </a:blip>
              <a:srcRect l="26808" t="48819" r="40724" b="1389"/>
              <a:stretch/>
            </p:blipFill>
            <p:spPr>
              <a:xfrm>
                <a:off x="-1733050" y="2888449"/>
                <a:ext cx="1546357" cy="1212013"/>
              </a:xfrm>
              <a:prstGeom prst="rect">
                <a:avLst/>
              </a:prstGeom>
              <a:noFill/>
              <a:ln>
                <a:noFill/>
              </a:ln>
            </p:spPr>
          </p:pic>
          <p:pic>
            <p:nvPicPr>
              <p:cNvPr id="156" name="Google Shape;156;p23"/>
              <p:cNvPicPr preferRelativeResize="0"/>
              <p:nvPr/>
            </p:nvPicPr>
            <p:blipFill rotWithShape="1">
              <a:blip r:embed="rId3">
                <a:alphaModFix amt="40000"/>
              </a:blip>
              <a:srcRect l="59229" t="2097" r="33640" b="87994"/>
              <a:stretch/>
            </p:blipFill>
            <p:spPr>
              <a:xfrm rot="10800000">
                <a:off x="1704227" y="5009468"/>
                <a:ext cx="339570" cy="241187"/>
              </a:xfrm>
              <a:prstGeom prst="rect">
                <a:avLst/>
              </a:prstGeom>
              <a:noFill/>
              <a:ln>
                <a:noFill/>
              </a:ln>
            </p:spPr>
          </p:pic>
          <p:pic>
            <p:nvPicPr>
              <p:cNvPr id="157" name="Google Shape;157;p23"/>
              <p:cNvPicPr preferRelativeResize="0"/>
              <p:nvPr/>
            </p:nvPicPr>
            <p:blipFill rotWithShape="1">
              <a:blip r:embed="rId3">
                <a:alphaModFix amt="40000"/>
              </a:blip>
              <a:srcRect l="59452" t="343" r="33417" b="86499"/>
              <a:stretch/>
            </p:blipFill>
            <p:spPr>
              <a:xfrm flipH="1">
                <a:off x="-199715" y="3828083"/>
                <a:ext cx="339570" cy="320269"/>
              </a:xfrm>
              <a:prstGeom prst="rect">
                <a:avLst/>
              </a:prstGeom>
              <a:noFill/>
              <a:ln>
                <a:noFill/>
              </a:ln>
            </p:spPr>
          </p:pic>
        </p:grpSp>
        <p:grpSp>
          <p:nvGrpSpPr>
            <p:cNvPr id="158" name="Google Shape;158;p23"/>
            <p:cNvGrpSpPr/>
            <p:nvPr/>
          </p:nvGrpSpPr>
          <p:grpSpPr>
            <a:xfrm flipH="1">
              <a:off x="7092175" y="2888449"/>
              <a:ext cx="3776847" cy="2406526"/>
              <a:chOff x="5600650" y="2972674"/>
              <a:chExt cx="3776847" cy="2406526"/>
            </a:xfrm>
          </p:grpSpPr>
          <p:pic>
            <p:nvPicPr>
              <p:cNvPr id="159" name="Google Shape;159;p23"/>
              <p:cNvPicPr preferRelativeResize="0"/>
              <p:nvPr/>
            </p:nvPicPr>
            <p:blipFill rotWithShape="1">
              <a:blip r:embed="rId3">
                <a:alphaModFix amt="40000"/>
              </a:blip>
              <a:srcRect t="50927" r="32718"/>
              <a:stretch/>
            </p:blipFill>
            <p:spPr>
              <a:xfrm>
                <a:off x="5852437" y="4184686"/>
                <a:ext cx="3204401" cy="1194515"/>
              </a:xfrm>
              <a:prstGeom prst="rect">
                <a:avLst/>
              </a:prstGeom>
              <a:noFill/>
              <a:ln>
                <a:noFill/>
              </a:ln>
            </p:spPr>
          </p:pic>
          <p:pic>
            <p:nvPicPr>
              <p:cNvPr id="160" name="Google Shape;160;p23"/>
              <p:cNvPicPr preferRelativeResize="0"/>
              <p:nvPr/>
            </p:nvPicPr>
            <p:blipFill rotWithShape="1">
              <a:blip r:embed="rId3">
                <a:alphaModFix amt="40000"/>
              </a:blip>
              <a:srcRect l="26808" t="48819" r="40724" b="1389"/>
              <a:stretch/>
            </p:blipFill>
            <p:spPr>
              <a:xfrm>
                <a:off x="5600650" y="2972674"/>
                <a:ext cx="1546357" cy="1212013"/>
              </a:xfrm>
              <a:prstGeom prst="rect">
                <a:avLst/>
              </a:prstGeom>
              <a:noFill/>
              <a:ln>
                <a:noFill/>
              </a:ln>
            </p:spPr>
          </p:pic>
          <p:pic>
            <p:nvPicPr>
              <p:cNvPr id="161" name="Google Shape;161;p23"/>
              <p:cNvPicPr preferRelativeResize="0"/>
              <p:nvPr/>
            </p:nvPicPr>
            <p:blipFill rotWithShape="1">
              <a:blip r:embed="rId3">
                <a:alphaModFix amt="40000"/>
              </a:blip>
              <a:srcRect l="59229" t="2097" r="33640" b="87994"/>
              <a:stretch/>
            </p:blipFill>
            <p:spPr>
              <a:xfrm rot="10800000">
                <a:off x="9037927" y="5093693"/>
                <a:ext cx="339570" cy="241187"/>
              </a:xfrm>
              <a:prstGeom prst="rect">
                <a:avLst/>
              </a:prstGeom>
              <a:noFill/>
              <a:ln>
                <a:noFill/>
              </a:ln>
            </p:spPr>
          </p:pic>
          <p:pic>
            <p:nvPicPr>
              <p:cNvPr id="162" name="Google Shape;162;p23"/>
              <p:cNvPicPr preferRelativeResize="0"/>
              <p:nvPr/>
            </p:nvPicPr>
            <p:blipFill rotWithShape="1">
              <a:blip r:embed="rId3">
                <a:alphaModFix amt="40000"/>
              </a:blip>
              <a:srcRect l="59452" t="343" r="33417" b="86499"/>
              <a:stretch/>
            </p:blipFill>
            <p:spPr>
              <a:xfrm flipH="1">
                <a:off x="7133985" y="3912308"/>
                <a:ext cx="339570" cy="320269"/>
              </a:xfrm>
              <a:prstGeom prst="rect">
                <a:avLst/>
              </a:prstGeom>
              <a:noFill/>
              <a:ln>
                <a:noFill/>
              </a:ln>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831204" y="5735619"/>
            <a:ext cx="22721603" cy="2244795"/>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9600"/>
            </a:lvl1pPr>
            <a:lvl2pPr lvl="1" algn="ctr">
              <a:spcBef>
                <a:spcPts val="0"/>
              </a:spcBef>
              <a:spcAft>
                <a:spcPts val="0"/>
              </a:spcAft>
              <a:buSzPts val="3600"/>
              <a:buNone/>
              <a:defRPr sz="9600"/>
            </a:lvl2pPr>
            <a:lvl3pPr lvl="2" algn="ctr">
              <a:spcBef>
                <a:spcPts val="0"/>
              </a:spcBef>
              <a:spcAft>
                <a:spcPts val="0"/>
              </a:spcAft>
              <a:buSzPts val="3600"/>
              <a:buNone/>
              <a:defRPr sz="9600"/>
            </a:lvl3pPr>
            <a:lvl4pPr lvl="3" algn="ctr">
              <a:spcBef>
                <a:spcPts val="0"/>
              </a:spcBef>
              <a:spcAft>
                <a:spcPts val="0"/>
              </a:spcAft>
              <a:buSzPts val="3600"/>
              <a:buNone/>
              <a:defRPr sz="9600"/>
            </a:lvl4pPr>
            <a:lvl5pPr lvl="4" algn="ctr">
              <a:spcBef>
                <a:spcPts val="0"/>
              </a:spcBef>
              <a:spcAft>
                <a:spcPts val="0"/>
              </a:spcAft>
              <a:buSzPts val="3600"/>
              <a:buNone/>
              <a:defRPr sz="9600"/>
            </a:lvl5pPr>
            <a:lvl6pPr lvl="5" algn="ctr">
              <a:spcBef>
                <a:spcPts val="0"/>
              </a:spcBef>
              <a:spcAft>
                <a:spcPts val="0"/>
              </a:spcAft>
              <a:buSzPts val="3600"/>
              <a:buNone/>
              <a:defRPr sz="9600"/>
            </a:lvl6pPr>
            <a:lvl7pPr lvl="6" algn="ctr">
              <a:spcBef>
                <a:spcPts val="0"/>
              </a:spcBef>
              <a:spcAft>
                <a:spcPts val="0"/>
              </a:spcAft>
              <a:buSzPts val="3600"/>
              <a:buNone/>
              <a:defRPr sz="9600"/>
            </a:lvl7pPr>
            <a:lvl8pPr lvl="7" algn="ctr">
              <a:spcBef>
                <a:spcPts val="0"/>
              </a:spcBef>
              <a:spcAft>
                <a:spcPts val="0"/>
              </a:spcAft>
              <a:buSzPts val="3600"/>
              <a:buNone/>
              <a:defRPr sz="9600"/>
            </a:lvl8pPr>
            <a:lvl9pPr lvl="8" algn="ctr">
              <a:spcBef>
                <a:spcPts val="0"/>
              </a:spcBef>
              <a:spcAft>
                <a:spcPts val="0"/>
              </a:spcAft>
              <a:buSzPts val="3600"/>
              <a:buNone/>
              <a:defRPr sz="9600"/>
            </a:lvl9pPr>
          </a:lstStyle>
          <a:p>
            <a:endParaRPr/>
          </a:p>
        </p:txBody>
      </p:sp>
      <p:sp>
        <p:nvSpPr>
          <p:cNvPr id="15" name="Google Shape;15;p3"/>
          <p:cNvSpPr txBox="1">
            <a:spLocks noGrp="1"/>
          </p:cNvSpPr>
          <p:nvPr>
            <p:ph type="sldNum" idx="12"/>
          </p:nvPr>
        </p:nvSpPr>
        <p:spPr>
          <a:xfrm>
            <a:off x="22593224" y="12435264"/>
            <a:ext cx="1463200" cy="104959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831204" y="1186747"/>
            <a:ext cx="22721603" cy="1527195"/>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831204" y="3073261"/>
            <a:ext cx="22721603" cy="9110400"/>
          </a:xfrm>
          <a:prstGeom prst="rect">
            <a:avLst/>
          </a:prstGeom>
        </p:spPr>
        <p:txBody>
          <a:bodyPr spcFirstLastPara="1" wrap="square" lIns="91425" tIns="91425" rIns="91425" bIns="91425" anchor="t" anchorCtr="0">
            <a:noAutofit/>
          </a:bodyPr>
          <a:lstStyle>
            <a:lvl1pPr marL="1219231" lvl="0" indent="-914422">
              <a:spcBef>
                <a:spcPts val="0"/>
              </a:spcBef>
              <a:spcAft>
                <a:spcPts val="0"/>
              </a:spcAft>
              <a:buSzPts val="1800"/>
              <a:buChar char="●"/>
              <a:defRPr/>
            </a:lvl1pPr>
            <a:lvl2pPr marL="2438460" lvl="1" indent="-846688">
              <a:spcBef>
                <a:spcPts val="4267"/>
              </a:spcBef>
              <a:spcAft>
                <a:spcPts val="0"/>
              </a:spcAft>
              <a:buSzPts val="1400"/>
              <a:buChar char="○"/>
              <a:defRPr/>
            </a:lvl2pPr>
            <a:lvl3pPr marL="3657691" lvl="2" indent="-846688">
              <a:spcBef>
                <a:spcPts val="4267"/>
              </a:spcBef>
              <a:spcAft>
                <a:spcPts val="0"/>
              </a:spcAft>
              <a:buSzPts val="1400"/>
              <a:buChar char="■"/>
              <a:defRPr/>
            </a:lvl3pPr>
            <a:lvl4pPr marL="4876922" lvl="3" indent="-846688">
              <a:spcBef>
                <a:spcPts val="4267"/>
              </a:spcBef>
              <a:spcAft>
                <a:spcPts val="0"/>
              </a:spcAft>
              <a:buSzPts val="1400"/>
              <a:buChar char="●"/>
              <a:defRPr/>
            </a:lvl4pPr>
            <a:lvl5pPr marL="6096154" lvl="4" indent="-846688">
              <a:spcBef>
                <a:spcPts val="4267"/>
              </a:spcBef>
              <a:spcAft>
                <a:spcPts val="0"/>
              </a:spcAft>
              <a:buSzPts val="1400"/>
              <a:buChar char="○"/>
              <a:defRPr/>
            </a:lvl5pPr>
            <a:lvl6pPr marL="7315382" lvl="5" indent="-846688">
              <a:spcBef>
                <a:spcPts val="4267"/>
              </a:spcBef>
              <a:spcAft>
                <a:spcPts val="0"/>
              </a:spcAft>
              <a:buSzPts val="1400"/>
              <a:buChar char="■"/>
              <a:defRPr/>
            </a:lvl6pPr>
            <a:lvl7pPr marL="8534613" lvl="6" indent="-846688">
              <a:spcBef>
                <a:spcPts val="4267"/>
              </a:spcBef>
              <a:spcAft>
                <a:spcPts val="0"/>
              </a:spcAft>
              <a:buSzPts val="1400"/>
              <a:buChar char="●"/>
              <a:defRPr/>
            </a:lvl7pPr>
            <a:lvl8pPr marL="9753845" lvl="7" indent="-846688">
              <a:spcBef>
                <a:spcPts val="4267"/>
              </a:spcBef>
              <a:spcAft>
                <a:spcPts val="0"/>
              </a:spcAft>
              <a:buSzPts val="1400"/>
              <a:buChar char="○"/>
              <a:defRPr/>
            </a:lvl8pPr>
            <a:lvl9pPr marL="10973073" lvl="8" indent="-846688">
              <a:spcBef>
                <a:spcPts val="4267"/>
              </a:spcBef>
              <a:spcAft>
                <a:spcPts val="4267"/>
              </a:spcAft>
              <a:buSzPts val="1400"/>
              <a:buChar char="■"/>
              <a:defRPr/>
            </a:lvl9pPr>
          </a:lstStyle>
          <a:p>
            <a:endParaRPr/>
          </a:p>
        </p:txBody>
      </p:sp>
      <p:sp>
        <p:nvSpPr>
          <p:cNvPr id="19" name="Google Shape;19;p4"/>
          <p:cNvSpPr txBox="1">
            <a:spLocks noGrp="1"/>
          </p:cNvSpPr>
          <p:nvPr>
            <p:ph type="sldNum" idx="12"/>
          </p:nvPr>
        </p:nvSpPr>
        <p:spPr>
          <a:xfrm>
            <a:off x="22593224" y="12435264"/>
            <a:ext cx="1463200" cy="104959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1204" y="1186747"/>
            <a:ext cx="22721603" cy="1527195"/>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831205" y="3073261"/>
            <a:ext cx="10666400" cy="9110400"/>
          </a:xfrm>
          <a:prstGeom prst="rect">
            <a:avLst/>
          </a:prstGeom>
        </p:spPr>
        <p:txBody>
          <a:bodyPr spcFirstLastPara="1" wrap="square" lIns="91425" tIns="91425" rIns="91425" bIns="91425" anchor="t" anchorCtr="0">
            <a:noAutofit/>
          </a:bodyPr>
          <a:lstStyle>
            <a:lvl1pPr marL="1219231" lvl="0" indent="-846688">
              <a:spcBef>
                <a:spcPts val="0"/>
              </a:spcBef>
              <a:spcAft>
                <a:spcPts val="0"/>
              </a:spcAft>
              <a:buSzPts val="1400"/>
              <a:buChar char="●"/>
              <a:defRPr sz="3736"/>
            </a:lvl1pPr>
            <a:lvl2pPr marL="2438460" lvl="1" indent="-812821">
              <a:spcBef>
                <a:spcPts val="4267"/>
              </a:spcBef>
              <a:spcAft>
                <a:spcPts val="0"/>
              </a:spcAft>
              <a:buSzPts val="1200"/>
              <a:buChar char="○"/>
              <a:defRPr sz="3200"/>
            </a:lvl2pPr>
            <a:lvl3pPr marL="3657691" lvl="2" indent="-812821">
              <a:spcBef>
                <a:spcPts val="4267"/>
              </a:spcBef>
              <a:spcAft>
                <a:spcPts val="0"/>
              </a:spcAft>
              <a:buSzPts val="1200"/>
              <a:buChar char="■"/>
              <a:defRPr sz="3200"/>
            </a:lvl3pPr>
            <a:lvl4pPr marL="4876922" lvl="3" indent="-812821">
              <a:spcBef>
                <a:spcPts val="4267"/>
              </a:spcBef>
              <a:spcAft>
                <a:spcPts val="0"/>
              </a:spcAft>
              <a:buSzPts val="1200"/>
              <a:buChar char="●"/>
              <a:defRPr sz="3200"/>
            </a:lvl4pPr>
            <a:lvl5pPr marL="6096154" lvl="4" indent="-812821">
              <a:spcBef>
                <a:spcPts val="4267"/>
              </a:spcBef>
              <a:spcAft>
                <a:spcPts val="0"/>
              </a:spcAft>
              <a:buSzPts val="1200"/>
              <a:buChar char="○"/>
              <a:defRPr sz="3200"/>
            </a:lvl5pPr>
            <a:lvl6pPr marL="7315382" lvl="5" indent="-812821">
              <a:spcBef>
                <a:spcPts val="4267"/>
              </a:spcBef>
              <a:spcAft>
                <a:spcPts val="0"/>
              </a:spcAft>
              <a:buSzPts val="1200"/>
              <a:buChar char="■"/>
              <a:defRPr sz="3200"/>
            </a:lvl6pPr>
            <a:lvl7pPr marL="8534613" lvl="6" indent="-812821">
              <a:spcBef>
                <a:spcPts val="4267"/>
              </a:spcBef>
              <a:spcAft>
                <a:spcPts val="0"/>
              </a:spcAft>
              <a:buSzPts val="1200"/>
              <a:buChar char="●"/>
              <a:defRPr sz="3200"/>
            </a:lvl7pPr>
            <a:lvl8pPr marL="9753845" lvl="7" indent="-812821">
              <a:spcBef>
                <a:spcPts val="4267"/>
              </a:spcBef>
              <a:spcAft>
                <a:spcPts val="0"/>
              </a:spcAft>
              <a:buSzPts val="1200"/>
              <a:buChar char="○"/>
              <a:defRPr sz="3200"/>
            </a:lvl8pPr>
            <a:lvl9pPr marL="10973073" lvl="8" indent="-812821">
              <a:spcBef>
                <a:spcPts val="4267"/>
              </a:spcBef>
              <a:spcAft>
                <a:spcPts val="4267"/>
              </a:spcAft>
              <a:buSzPts val="1200"/>
              <a:buChar char="■"/>
              <a:defRPr sz="3200"/>
            </a:lvl9pPr>
          </a:lstStyle>
          <a:p>
            <a:endParaRPr/>
          </a:p>
        </p:txBody>
      </p:sp>
      <p:sp>
        <p:nvSpPr>
          <p:cNvPr id="23" name="Google Shape;23;p5"/>
          <p:cNvSpPr txBox="1">
            <a:spLocks noGrp="1"/>
          </p:cNvSpPr>
          <p:nvPr>
            <p:ph type="body" idx="2"/>
          </p:nvPr>
        </p:nvSpPr>
        <p:spPr>
          <a:xfrm>
            <a:off x="12886400" y="3073261"/>
            <a:ext cx="10666400" cy="9110400"/>
          </a:xfrm>
          <a:prstGeom prst="rect">
            <a:avLst/>
          </a:prstGeom>
        </p:spPr>
        <p:txBody>
          <a:bodyPr spcFirstLastPara="1" wrap="square" lIns="91425" tIns="91425" rIns="91425" bIns="91425" anchor="t" anchorCtr="0">
            <a:noAutofit/>
          </a:bodyPr>
          <a:lstStyle>
            <a:lvl1pPr marL="1219231" lvl="0" indent="-846688">
              <a:spcBef>
                <a:spcPts val="0"/>
              </a:spcBef>
              <a:spcAft>
                <a:spcPts val="0"/>
              </a:spcAft>
              <a:buSzPts val="1400"/>
              <a:buChar char="●"/>
              <a:defRPr sz="3736"/>
            </a:lvl1pPr>
            <a:lvl2pPr marL="2438460" lvl="1" indent="-812821">
              <a:spcBef>
                <a:spcPts val="4267"/>
              </a:spcBef>
              <a:spcAft>
                <a:spcPts val="0"/>
              </a:spcAft>
              <a:buSzPts val="1200"/>
              <a:buChar char="○"/>
              <a:defRPr sz="3200"/>
            </a:lvl2pPr>
            <a:lvl3pPr marL="3657691" lvl="2" indent="-812821">
              <a:spcBef>
                <a:spcPts val="4267"/>
              </a:spcBef>
              <a:spcAft>
                <a:spcPts val="0"/>
              </a:spcAft>
              <a:buSzPts val="1200"/>
              <a:buChar char="■"/>
              <a:defRPr sz="3200"/>
            </a:lvl3pPr>
            <a:lvl4pPr marL="4876922" lvl="3" indent="-812821">
              <a:spcBef>
                <a:spcPts val="4267"/>
              </a:spcBef>
              <a:spcAft>
                <a:spcPts val="0"/>
              </a:spcAft>
              <a:buSzPts val="1200"/>
              <a:buChar char="●"/>
              <a:defRPr sz="3200"/>
            </a:lvl4pPr>
            <a:lvl5pPr marL="6096154" lvl="4" indent="-812821">
              <a:spcBef>
                <a:spcPts val="4267"/>
              </a:spcBef>
              <a:spcAft>
                <a:spcPts val="0"/>
              </a:spcAft>
              <a:buSzPts val="1200"/>
              <a:buChar char="○"/>
              <a:defRPr sz="3200"/>
            </a:lvl5pPr>
            <a:lvl6pPr marL="7315382" lvl="5" indent="-812821">
              <a:spcBef>
                <a:spcPts val="4267"/>
              </a:spcBef>
              <a:spcAft>
                <a:spcPts val="0"/>
              </a:spcAft>
              <a:buSzPts val="1200"/>
              <a:buChar char="■"/>
              <a:defRPr sz="3200"/>
            </a:lvl6pPr>
            <a:lvl7pPr marL="8534613" lvl="6" indent="-812821">
              <a:spcBef>
                <a:spcPts val="4267"/>
              </a:spcBef>
              <a:spcAft>
                <a:spcPts val="0"/>
              </a:spcAft>
              <a:buSzPts val="1200"/>
              <a:buChar char="●"/>
              <a:defRPr sz="3200"/>
            </a:lvl7pPr>
            <a:lvl8pPr marL="9753845" lvl="7" indent="-812821">
              <a:spcBef>
                <a:spcPts val="4267"/>
              </a:spcBef>
              <a:spcAft>
                <a:spcPts val="0"/>
              </a:spcAft>
              <a:buSzPts val="1200"/>
              <a:buChar char="○"/>
              <a:defRPr sz="3200"/>
            </a:lvl8pPr>
            <a:lvl9pPr marL="10973073" lvl="8" indent="-812821">
              <a:spcBef>
                <a:spcPts val="4267"/>
              </a:spcBef>
              <a:spcAft>
                <a:spcPts val="4267"/>
              </a:spcAft>
              <a:buSzPts val="1200"/>
              <a:buChar char="■"/>
              <a:defRPr sz="3200"/>
            </a:lvl9pPr>
          </a:lstStyle>
          <a:p>
            <a:endParaRPr/>
          </a:p>
        </p:txBody>
      </p:sp>
      <p:sp>
        <p:nvSpPr>
          <p:cNvPr id="24" name="Google Shape;24;p5"/>
          <p:cNvSpPr txBox="1">
            <a:spLocks noGrp="1"/>
          </p:cNvSpPr>
          <p:nvPr>
            <p:ph type="sldNum" idx="12"/>
          </p:nvPr>
        </p:nvSpPr>
        <p:spPr>
          <a:xfrm>
            <a:off x="22593224" y="12435264"/>
            <a:ext cx="1463200" cy="104959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831204" y="1186747"/>
            <a:ext cx="22721603" cy="1527195"/>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22593224" y="12435264"/>
            <a:ext cx="1463200" cy="104959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831200" y="1481603"/>
            <a:ext cx="7488000" cy="2015205"/>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6400"/>
            </a:lvl1pPr>
            <a:lvl2pPr lvl="1">
              <a:spcBef>
                <a:spcPts val="0"/>
              </a:spcBef>
              <a:spcAft>
                <a:spcPts val="0"/>
              </a:spcAft>
              <a:buSzPts val="2400"/>
              <a:buNone/>
              <a:defRPr sz="6400"/>
            </a:lvl2pPr>
            <a:lvl3pPr lvl="2">
              <a:spcBef>
                <a:spcPts val="0"/>
              </a:spcBef>
              <a:spcAft>
                <a:spcPts val="0"/>
              </a:spcAft>
              <a:buSzPts val="2400"/>
              <a:buNone/>
              <a:defRPr sz="6400"/>
            </a:lvl3pPr>
            <a:lvl4pPr lvl="3">
              <a:spcBef>
                <a:spcPts val="0"/>
              </a:spcBef>
              <a:spcAft>
                <a:spcPts val="0"/>
              </a:spcAft>
              <a:buSzPts val="2400"/>
              <a:buNone/>
              <a:defRPr sz="6400"/>
            </a:lvl4pPr>
            <a:lvl5pPr lvl="4">
              <a:spcBef>
                <a:spcPts val="0"/>
              </a:spcBef>
              <a:spcAft>
                <a:spcPts val="0"/>
              </a:spcAft>
              <a:buSzPts val="2400"/>
              <a:buNone/>
              <a:defRPr sz="6400"/>
            </a:lvl5pPr>
            <a:lvl6pPr lvl="5">
              <a:spcBef>
                <a:spcPts val="0"/>
              </a:spcBef>
              <a:spcAft>
                <a:spcPts val="0"/>
              </a:spcAft>
              <a:buSzPts val="2400"/>
              <a:buNone/>
              <a:defRPr sz="6400"/>
            </a:lvl6pPr>
            <a:lvl7pPr lvl="6">
              <a:spcBef>
                <a:spcPts val="0"/>
              </a:spcBef>
              <a:spcAft>
                <a:spcPts val="0"/>
              </a:spcAft>
              <a:buSzPts val="2400"/>
              <a:buNone/>
              <a:defRPr sz="6400"/>
            </a:lvl7pPr>
            <a:lvl8pPr lvl="7">
              <a:spcBef>
                <a:spcPts val="0"/>
              </a:spcBef>
              <a:spcAft>
                <a:spcPts val="0"/>
              </a:spcAft>
              <a:buSzPts val="2400"/>
              <a:buNone/>
              <a:defRPr sz="6400"/>
            </a:lvl8pPr>
            <a:lvl9pPr lvl="8">
              <a:spcBef>
                <a:spcPts val="0"/>
              </a:spcBef>
              <a:spcAft>
                <a:spcPts val="0"/>
              </a:spcAft>
              <a:buSzPts val="2400"/>
              <a:buNone/>
              <a:defRPr sz="6400"/>
            </a:lvl9pPr>
          </a:lstStyle>
          <a:p>
            <a:endParaRPr/>
          </a:p>
        </p:txBody>
      </p:sp>
      <p:sp>
        <p:nvSpPr>
          <p:cNvPr id="30" name="Google Shape;30;p7"/>
          <p:cNvSpPr txBox="1">
            <a:spLocks noGrp="1"/>
          </p:cNvSpPr>
          <p:nvPr>
            <p:ph type="body" idx="1"/>
          </p:nvPr>
        </p:nvSpPr>
        <p:spPr>
          <a:xfrm>
            <a:off x="831200" y="3705608"/>
            <a:ext cx="7488000" cy="8478405"/>
          </a:xfrm>
          <a:prstGeom prst="rect">
            <a:avLst/>
          </a:prstGeom>
        </p:spPr>
        <p:txBody>
          <a:bodyPr spcFirstLastPara="1" wrap="square" lIns="91425" tIns="91425" rIns="91425" bIns="91425" anchor="t" anchorCtr="0">
            <a:noAutofit/>
          </a:bodyPr>
          <a:lstStyle>
            <a:lvl1pPr marL="1219231" lvl="0" indent="-812821">
              <a:spcBef>
                <a:spcPts val="0"/>
              </a:spcBef>
              <a:spcAft>
                <a:spcPts val="0"/>
              </a:spcAft>
              <a:buSzPts val="1200"/>
              <a:buChar char="●"/>
              <a:defRPr sz="3200"/>
            </a:lvl1pPr>
            <a:lvl2pPr marL="2438460" lvl="1" indent="-812821">
              <a:spcBef>
                <a:spcPts val="4267"/>
              </a:spcBef>
              <a:spcAft>
                <a:spcPts val="0"/>
              </a:spcAft>
              <a:buSzPts val="1200"/>
              <a:buChar char="○"/>
              <a:defRPr sz="3200"/>
            </a:lvl2pPr>
            <a:lvl3pPr marL="3657691" lvl="2" indent="-812821">
              <a:spcBef>
                <a:spcPts val="4267"/>
              </a:spcBef>
              <a:spcAft>
                <a:spcPts val="0"/>
              </a:spcAft>
              <a:buSzPts val="1200"/>
              <a:buChar char="■"/>
              <a:defRPr sz="3200"/>
            </a:lvl3pPr>
            <a:lvl4pPr marL="4876922" lvl="3" indent="-812821">
              <a:spcBef>
                <a:spcPts val="4267"/>
              </a:spcBef>
              <a:spcAft>
                <a:spcPts val="0"/>
              </a:spcAft>
              <a:buSzPts val="1200"/>
              <a:buChar char="●"/>
              <a:defRPr sz="3200"/>
            </a:lvl4pPr>
            <a:lvl5pPr marL="6096154" lvl="4" indent="-812821">
              <a:spcBef>
                <a:spcPts val="4267"/>
              </a:spcBef>
              <a:spcAft>
                <a:spcPts val="0"/>
              </a:spcAft>
              <a:buSzPts val="1200"/>
              <a:buChar char="○"/>
              <a:defRPr sz="3200"/>
            </a:lvl5pPr>
            <a:lvl6pPr marL="7315382" lvl="5" indent="-812821">
              <a:spcBef>
                <a:spcPts val="4267"/>
              </a:spcBef>
              <a:spcAft>
                <a:spcPts val="0"/>
              </a:spcAft>
              <a:buSzPts val="1200"/>
              <a:buChar char="■"/>
              <a:defRPr sz="3200"/>
            </a:lvl6pPr>
            <a:lvl7pPr marL="8534613" lvl="6" indent="-812821">
              <a:spcBef>
                <a:spcPts val="4267"/>
              </a:spcBef>
              <a:spcAft>
                <a:spcPts val="0"/>
              </a:spcAft>
              <a:buSzPts val="1200"/>
              <a:buChar char="●"/>
              <a:defRPr sz="3200"/>
            </a:lvl7pPr>
            <a:lvl8pPr marL="9753845" lvl="7" indent="-812821">
              <a:spcBef>
                <a:spcPts val="4267"/>
              </a:spcBef>
              <a:spcAft>
                <a:spcPts val="0"/>
              </a:spcAft>
              <a:buSzPts val="1200"/>
              <a:buChar char="○"/>
              <a:defRPr sz="3200"/>
            </a:lvl8pPr>
            <a:lvl9pPr marL="10973073" lvl="8" indent="-812821">
              <a:spcBef>
                <a:spcPts val="4267"/>
              </a:spcBef>
              <a:spcAft>
                <a:spcPts val="4267"/>
              </a:spcAft>
              <a:buSzPts val="1200"/>
              <a:buChar char="■"/>
              <a:defRPr sz="3200"/>
            </a:lvl9pPr>
          </a:lstStyle>
          <a:p>
            <a:endParaRPr/>
          </a:p>
        </p:txBody>
      </p:sp>
      <p:sp>
        <p:nvSpPr>
          <p:cNvPr id="31" name="Google Shape;31;p7"/>
          <p:cNvSpPr txBox="1">
            <a:spLocks noGrp="1"/>
          </p:cNvSpPr>
          <p:nvPr>
            <p:ph type="sldNum" idx="12"/>
          </p:nvPr>
        </p:nvSpPr>
        <p:spPr>
          <a:xfrm>
            <a:off x="22593224" y="12435264"/>
            <a:ext cx="1463200" cy="104959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307340" y="1200413"/>
            <a:ext cx="16980803" cy="10908795"/>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2800"/>
            </a:lvl1pPr>
            <a:lvl2pPr lvl="1">
              <a:spcBef>
                <a:spcPts val="0"/>
              </a:spcBef>
              <a:spcAft>
                <a:spcPts val="0"/>
              </a:spcAft>
              <a:buSzPts val="4800"/>
              <a:buNone/>
              <a:defRPr sz="12800"/>
            </a:lvl2pPr>
            <a:lvl3pPr lvl="2">
              <a:spcBef>
                <a:spcPts val="0"/>
              </a:spcBef>
              <a:spcAft>
                <a:spcPts val="0"/>
              </a:spcAft>
              <a:buSzPts val="4800"/>
              <a:buNone/>
              <a:defRPr sz="12800"/>
            </a:lvl3pPr>
            <a:lvl4pPr lvl="3">
              <a:spcBef>
                <a:spcPts val="0"/>
              </a:spcBef>
              <a:spcAft>
                <a:spcPts val="0"/>
              </a:spcAft>
              <a:buSzPts val="4800"/>
              <a:buNone/>
              <a:defRPr sz="12800"/>
            </a:lvl4pPr>
            <a:lvl5pPr lvl="4">
              <a:spcBef>
                <a:spcPts val="0"/>
              </a:spcBef>
              <a:spcAft>
                <a:spcPts val="0"/>
              </a:spcAft>
              <a:buSzPts val="4800"/>
              <a:buNone/>
              <a:defRPr sz="12800"/>
            </a:lvl5pPr>
            <a:lvl6pPr lvl="5">
              <a:spcBef>
                <a:spcPts val="0"/>
              </a:spcBef>
              <a:spcAft>
                <a:spcPts val="0"/>
              </a:spcAft>
              <a:buSzPts val="4800"/>
              <a:buNone/>
              <a:defRPr sz="12800"/>
            </a:lvl6pPr>
            <a:lvl7pPr lvl="6">
              <a:spcBef>
                <a:spcPts val="0"/>
              </a:spcBef>
              <a:spcAft>
                <a:spcPts val="0"/>
              </a:spcAft>
              <a:buSzPts val="4800"/>
              <a:buNone/>
              <a:defRPr sz="12800"/>
            </a:lvl7pPr>
            <a:lvl8pPr lvl="7">
              <a:spcBef>
                <a:spcPts val="0"/>
              </a:spcBef>
              <a:spcAft>
                <a:spcPts val="0"/>
              </a:spcAft>
              <a:buSzPts val="4800"/>
              <a:buNone/>
              <a:defRPr sz="12800"/>
            </a:lvl8pPr>
            <a:lvl9pPr lvl="8">
              <a:spcBef>
                <a:spcPts val="0"/>
              </a:spcBef>
              <a:spcAft>
                <a:spcPts val="0"/>
              </a:spcAft>
              <a:buSzPts val="4800"/>
              <a:buNone/>
              <a:defRPr sz="12800"/>
            </a:lvl9pPr>
          </a:lstStyle>
          <a:p>
            <a:endParaRPr/>
          </a:p>
        </p:txBody>
      </p:sp>
      <p:sp>
        <p:nvSpPr>
          <p:cNvPr id="34" name="Google Shape;34;p8"/>
          <p:cNvSpPr txBox="1">
            <a:spLocks noGrp="1"/>
          </p:cNvSpPr>
          <p:nvPr>
            <p:ph type="sldNum" idx="12"/>
          </p:nvPr>
        </p:nvSpPr>
        <p:spPr>
          <a:xfrm>
            <a:off x="22593224" y="12435264"/>
            <a:ext cx="1463200" cy="104959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12192000" y="-331"/>
            <a:ext cx="12192000" cy="13716000"/>
          </a:xfrm>
          <a:prstGeom prst="rect">
            <a:avLst/>
          </a:prstGeom>
          <a:solidFill>
            <a:schemeClr val="lt2"/>
          </a:solidFill>
          <a:ln>
            <a:noFill/>
          </a:ln>
        </p:spPr>
        <p:txBody>
          <a:bodyPr spcFirstLastPara="1" wrap="square" lIns="243803" tIns="243803" rIns="243803" bIns="243803" anchor="ctr" anchorCtr="0">
            <a:noAutofit/>
          </a:bodyPr>
          <a:lstStyle/>
          <a:p>
            <a:pPr marL="0" lvl="0" indent="0" algn="l" rtl="0">
              <a:spcBef>
                <a:spcPts val="0"/>
              </a:spcBef>
              <a:spcAft>
                <a:spcPts val="0"/>
              </a:spcAft>
              <a:buNone/>
            </a:pPr>
            <a:endParaRPr sz="3736"/>
          </a:p>
        </p:txBody>
      </p:sp>
      <p:sp>
        <p:nvSpPr>
          <p:cNvPr id="37" name="Google Shape;37;p9"/>
          <p:cNvSpPr txBox="1">
            <a:spLocks noGrp="1"/>
          </p:cNvSpPr>
          <p:nvPr>
            <p:ph type="title"/>
          </p:nvPr>
        </p:nvSpPr>
        <p:spPr>
          <a:xfrm>
            <a:off x="708003" y="3288464"/>
            <a:ext cx="10787200" cy="3952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11203"/>
            </a:lvl1pPr>
            <a:lvl2pPr lvl="1" algn="ctr">
              <a:spcBef>
                <a:spcPts val="0"/>
              </a:spcBef>
              <a:spcAft>
                <a:spcPts val="0"/>
              </a:spcAft>
              <a:buSzPts val="4200"/>
              <a:buNone/>
              <a:defRPr sz="11203"/>
            </a:lvl2pPr>
            <a:lvl3pPr lvl="2" algn="ctr">
              <a:spcBef>
                <a:spcPts val="0"/>
              </a:spcBef>
              <a:spcAft>
                <a:spcPts val="0"/>
              </a:spcAft>
              <a:buSzPts val="4200"/>
              <a:buNone/>
              <a:defRPr sz="11203"/>
            </a:lvl3pPr>
            <a:lvl4pPr lvl="3" algn="ctr">
              <a:spcBef>
                <a:spcPts val="0"/>
              </a:spcBef>
              <a:spcAft>
                <a:spcPts val="0"/>
              </a:spcAft>
              <a:buSzPts val="4200"/>
              <a:buNone/>
              <a:defRPr sz="11203"/>
            </a:lvl4pPr>
            <a:lvl5pPr lvl="4" algn="ctr">
              <a:spcBef>
                <a:spcPts val="0"/>
              </a:spcBef>
              <a:spcAft>
                <a:spcPts val="0"/>
              </a:spcAft>
              <a:buSzPts val="4200"/>
              <a:buNone/>
              <a:defRPr sz="11203"/>
            </a:lvl5pPr>
            <a:lvl6pPr lvl="5" algn="ctr">
              <a:spcBef>
                <a:spcPts val="0"/>
              </a:spcBef>
              <a:spcAft>
                <a:spcPts val="0"/>
              </a:spcAft>
              <a:buSzPts val="4200"/>
              <a:buNone/>
              <a:defRPr sz="11203"/>
            </a:lvl6pPr>
            <a:lvl7pPr lvl="6" algn="ctr">
              <a:spcBef>
                <a:spcPts val="0"/>
              </a:spcBef>
              <a:spcAft>
                <a:spcPts val="0"/>
              </a:spcAft>
              <a:buSzPts val="4200"/>
              <a:buNone/>
              <a:defRPr sz="11203"/>
            </a:lvl7pPr>
            <a:lvl8pPr lvl="7" algn="ctr">
              <a:spcBef>
                <a:spcPts val="0"/>
              </a:spcBef>
              <a:spcAft>
                <a:spcPts val="0"/>
              </a:spcAft>
              <a:buSzPts val="4200"/>
              <a:buNone/>
              <a:defRPr sz="11203"/>
            </a:lvl8pPr>
            <a:lvl9pPr lvl="8" algn="ctr">
              <a:spcBef>
                <a:spcPts val="0"/>
              </a:spcBef>
              <a:spcAft>
                <a:spcPts val="0"/>
              </a:spcAft>
              <a:buSzPts val="4200"/>
              <a:buNone/>
              <a:defRPr sz="11203"/>
            </a:lvl9pPr>
          </a:lstStyle>
          <a:p>
            <a:endParaRPr/>
          </a:p>
        </p:txBody>
      </p:sp>
      <p:sp>
        <p:nvSpPr>
          <p:cNvPr id="38" name="Google Shape;38;p9"/>
          <p:cNvSpPr txBox="1">
            <a:spLocks noGrp="1"/>
          </p:cNvSpPr>
          <p:nvPr>
            <p:ph type="subTitle" idx="1"/>
          </p:nvPr>
        </p:nvSpPr>
        <p:spPr>
          <a:xfrm>
            <a:off x="708003" y="7474883"/>
            <a:ext cx="10787200" cy="329359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5600"/>
            </a:lvl1pPr>
            <a:lvl2pPr lvl="1" algn="ctr">
              <a:lnSpc>
                <a:spcPct val="100000"/>
              </a:lnSpc>
              <a:spcBef>
                <a:spcPts val="0"/>
              </a:spcBef>
              <a:spcAft>
                <a:spcPts val="0"/>
              </a:spcAft>
              <a:buSzPts val="2100"/>
              <a:buNone/>
              <a:defRPr sz="5600"/>
            </a:lvl2pPr>
            <a:lvl3pPr lvl="2" algn="ctr">
              <a:lnSpc>
                <a:spcPct val="100000"/>
              </a:lnSpc>
              <a:spcBef>
                <a:spcPts val="0"/>
              </a:spcBef>
              <a:spcAft>
                <a:spcPts val="0"/>
              </a:spcAft>
              <a:buSzPts val="2100"/>
              <a:buNone/>
              <a:defRPr sz="5600"/>
            </a:lvl3pPr>
            <a:lvl4pPr lvl="3" algn="ctr">
              <a:lnSpc>
                <a:spcPct val="100000"/>
              </a:lnSpc>
              <a:spcBef>
                <a:spcPts val="0"/>
              </a:spcBef>
              <a:spcAft>
                <a:spcPts val="0"/>
              </a:spcAft>
              <a:buSzPts val="2100"/>
              <a:buNone/>
              <a:defRPr sz="5600"/>
            </a:lvl4pPr>
            <a:lvl5pPr lvl="4" algn="ctr">
              <a:lnSpc>
                <a:spcPct val="100000"/>
              </a:lnSpc>
              <a:spcBef>
                <a:spcPts val="0"/>
              </a:spcBef>
              <a:spcAft>
                <a:spcPts val="0"/>
              </a:spcAft>
              <a:buSzPts val="2100"/>
              <a:buNone/>
              <a:defRPr sz="5600"/>
            </a:lvl5pPr>
            <a:lvl6pPr lvl="5" algn="ctr">
              <a:lnSpc>
                <a:spcPct val="100000"/>
              </a:lnSpc>
              <a:spcBef>
                <a:spcPts val="0"/>
              </a:spcBef>
              <a:spcAft>
                <a:spcPts val="0"/>
              </a:spcAft>
              <a:buSzPts val="2100"/>
              <a:buNone/>
              <a:defRPr sz="5600"/>
            </a:lvl6pPr>
            <a:lvl7pPr lvl="6" algn="ctr">
              <a:lnSpc>
                <a:spcPct val="100000"/>
              </a:lnSpc>
              <a:spcBef>
                <a:spcPts val="0"/>
              </a:spcBef>
              <a:spcAft>
                <a:spcPts val="0"/>
              </a:spcAft>
              <a:buSzPts val="2100"/>
              <a:buNone/>
              <a:defRPr sz="5600"/>
            </a:lvl7pPr>
            <a:lvl8pPr lvl="7" algn="ctr">
              <a:lnSpc>
                <a:spcPct val="100000"/>
              </a:lnSpc>
              <a:spcBef>
                <a:spcPts val="0"/>
              </a:spcBef>
              <a:spcAft>
                <a:spcPts val="0"/>
              </a:spcAft>
              <a:buSzPts val="2100"/>
              <a:buNone/>
              <a:defRPr sz="5600"/>
            </a:lvl8pPr>
            <a:lvl9pPr lvl="8" algn="ctr">
              <a:lnSpc>
                <a:spcPct val="100000"/>
              </a:lnSpc>
              <a:spcBef>
                <a:spcPts val="0"/>
              </a:spcBef>
              <a:spcAft>
                <a:spcPts val="0"/>
              </a:spcAft>
              <a:buSzPts val="2100"/>
              <a:buNone/>
              <a:defRPr sz="5600"/>
            </a:lvl9pPr>
          </a:lstStyle>
          <a:p>
            <a:endParaRPr/>
          </a:p>
        </p:txBody>
      </p:sp>
      <p:sp>
        <p:nvSpPr>
          <p:cNvPr id="39" name="Google Shape;39;p9"/>
          <p:cNvSpPr txBox="1">
            <a:spLocks noGrp="1"/>
          </p:cNvSpPr>
          <p:nvPr>
            <p:ph type="body" idx="2"/>
          </p:nvPr>
        </p:nvSpPr>
        <p:spPr>
          <a:xfrm>
            <a:off x="13172007" y="1930867"/>
            <a:ext cx="10232003" cy="9853605"/>
          </a:xfrm>
          <a:prstGeom prst="rect">
            <a:avLst/>
          </a:prstGeom>
        </p:spPr>
        <p:txBody>
          <a:bodyPr spcFirstLastPara="1" wrap="square" lIns="91425" tIns="91425" rIns="91425" bIns="91425" anchor="ctr" anchorCtr="0">
            <a:noAutofit/>
          </a:bodyPr>
          <a:lstStyle>
            <a:lvl1pPr marL="1219231" lvl="0" indent="-914422">
              <a:spcBef>
                <a:spcPts val="0"/>
              </a:spcBef>
              <a:spcAft>
                <a:spcPts val="0"/>
              </a:spcAft>
              <a:buSzPts val="1800"/>
              <a:buChar char="●"/>
              <a:defRPr/>
            </a:lvl1pPr>
            <a:lvl2pPr marL="2438460" lvl="1" indent="-846688">
              <a:spcBef>
                <a:spcPts val="4267"/>
              </a:spcBef>
              <a:spcAft>
                <a:spcPts val="0"/>
              </a:spcAft>
              <a:buSzPts val="1400"/>
              <a:buChar char="○"/>
              <a:defRPr/>
            </a:lvl2pPr>
            <a:lvl3pPr marL="3657691" lvl="2" indent="-846688">
              <a:spcBef>
                <a:spcPts val="4267"/>
              </a:spcBef>
              <a:spcAft>
                <a:spcPts val="0"/>
              </a:spcAft>
              <a:buSzPts val="1400"/>
              <a:buChar char="■"/>
              <a:defRPr/>
            </a:lvl3pPr>
            <a:lvl4pPr marL="4876922" lvl="3" indent="-846688">
              <a:spcBef>
                <a:spcPts val="4267"/>
              </a:spcBef>
              <a:spcAft>
                <a:spcPts val="0"/>
              </a:spcAft>
              <a:buSzPts val="1400"/>
              <a:buChar char="●"/>
              <a:defRPr/>
            </a:lvl4pPr>
            <a:lvl5pPr marL="6096154" lvl="4" indent="-846688">
              <a:spcBef>
                <a:spcPts val="4267"/>
              </a:spcBef>
              <a:spcAft>
                <a:spcPts val="0"/>
              </a:spcAft>
              <a:buSzPts val="1400"/>
              <a:buChar char="○"/>
              <a:defRPr/>
            </a:lvl5pPr>
            <a:lvl6pPr marL="7315382" lvl="5" indent="-846688">
              <a:spcBef>
                <a:spcPts val="4267"/>
              </a:spcBef>
              <a:spcAft>
                <a:spcPts val="0"/>
              </a:spcAft>
              <a:buSzPts val="1400"/>
              <a:buChar char="■"/>
              <a:defRPr/>
            </a:lvl6pPr>
            <a:lvl7pPr marL="8534613" lvl="6" indent="-846688">
              <a:spcBef>
                <a:spcPts val="4267"/>
              </a:spcBef>
              <a:spcAft>
                <a:spcPts val="0"/>
              </a:spcAft>
              <a:buSzPts val="1400"/>
              <a:buChar char="●"/>
              <a:defRPr/>
            </a:lvl7pPr>
            <a:lvl8pPr marL="9753845" lvl="7" indent="-846688">
              <a:spcBef>
                <a:spcPts val="4267"/>
              </a:spcBef>
              <a:spcAft>
                <a:spcPts val="0"/>
              </a:spcAft>
              <a:buSzPts val="1400"/>
              <a:buChar char="○"/>
              <a:defRPr/>
            </a:lvl8pPr>
            <a:lvl9pPr marL="10973073" lvl="8" indent="-846688">
              <a:spcBef>
                <a:spcPts val="4267"/>
              </a:spcBef>
              <a:spcAft>
                <a:spcPts val="4267"/>
              </a:spcAft>
              <a:buSzPts val="1400"/>
              <a:buChar char="■"/>
              <a:defRPr/>
            </a:lvl9pPr>
          </a:lstStyle>
          <a:p>
            <a:endParaRPr/>
          </a:p>
        </p:txBody>
      </p:sp>
      <p:sp>
        <p:nvSpPr>
          <p:cNvPr id="40" name="Google Shape;40;p9"/>
          <p:cNvSpPr txBox="1">
            <a:spLocks noGrp="1"/>
          </p:cNvSpPr>
          <p:nvPr>
            <p:ph type="sldNum" idx="12"/>
          </p:nvPr>
        </p:nvSpPr>
        <p:spPr>
          <a:xfrm>
            <a:off x="22593224" y="12435264"/>
            <a:ext cx="1463200" cy="104959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831200" y="11281539"/>
            <a:ext cx="15996800" cy="1613595"/>
          </a:xfrm>
          <a:prstGeom prst="rect">
            <a:avLst/>
          </a:prstGeom>
        </p:spPr>
        <p:txBody>
          <a:bodyPr spcFirstLastPara="1" wrap="square" lIns="91425" tIns="91425" rIns="91425" bIns="91425" anchor="ctr" anchorCtr="0">
            <a:noAutofit/>
          </a:bodyPr>
          <a:lstStyle>
            <a:lvl1pPr marL="1219231" lvl="0" indent="-60961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22593224" y="12435264"/>
            <a:ext cx="1463200" cy="104959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1204" y="1186747"/>
            <a:ext cx="22721603" cy="1527195"/>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831204" y="3073261"/>
            <a:ext cx="22721603" cy="9110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22593224" y="12435264"/>
            <a:ext cx="1463200" cy="1049595"/>
          </a:xfrm>
          <a:prstGeom prst="rect">
            <a:avLst/>
          </a:prstGeom>
          <a:noFill/>
          <a:ln>
            <a:noFill/>
          </a:ln>
        </p:spPr>
        <p:txBody>
          <a:bodyPr spcFirstLastPara="1" wrap="square" lIns="91425" tIns="91425" rIns="91425" bIns="91425" anchor="ctr" anchorCtr="0">
            <a:noAutofit/>
          </a:bodyPr>
          <a:lstStyle>
            <a:lvl1pPr lvl="0" algn="r">
              <a:buNone/>
              <a:defRPr sz="2669">
                <a:solidFill>
                  <a:schemeClr val="dk2"/>
                </a:solidFill>
              </a:defRPr>
            </a:lvl1pPr>
            <a:lvl2pPr lvl="1" algn="r">
              <a:buNone/>
              <a:defRPr sz="2669">
                <a:solidFill>
                  <a:schemeClr val="dk2"/>
                </a:solidFill>
              </a:defRPr>
            </a:lvl2pPr>
            <a:lvl3pPr lvl="2" algn="r">
              <a:buNone/>
              <a:defRPr sz="2669">
                <a:solidFill>
                  <a:schemeClr val="dk2"/>
                </a:solidFill>
              </a:defRPr>
            </a:lvl3pPr>
            <a:lvl4pPr lvl="3" algn="r">
              <a:buNone/>
              <a:defRPr sz="2669">
                <a:solidFill>
                  <a:schemeClr val="dk2"/>
                </a:solidFill>
              </a:defRPr>
            </a:lvl4pPr>
            <a:lvl5pPr lvl="4" algn="r">
              <a:buNone/>
              <a:defRPr sz="2669">
                <a:solidFill>
                  <a:schemeClr val="dk2"/>
                </a:solidFill>
              </a:defRPr>
            </a:lvl5pPr>
            <a:lvl6pPr lvl="5" algn="r">
              <a:buNone/>
              <a:defRPr sz="2669">
                <a:solidFill>
                  <a:schemeClr val="dk2"/>
                </a:solidFill>
              </a:defRPr>
            </a:lvl6pPr>
            <a:lvl7pPr lvl="6" algn="r">
              <a:buNone/>
              <a:defRPr sz="2669">
                <a:solidFill>
                  <a:schemeClr val="dk2"/>
                </a:solidFill>
              </a:defRPr>
            </a:lvl7pPr>
            <a:lvl8pPr lvl="7" algn="r">
              <a:buNone/>
              <a:defRPr sz="2669">
                <a:solidFill>
                  <a:schemeClr val="dk2"/>
                </a:solidFill>
              </a:defRPr>
            </a:lvl8pPr>
            <a:lvl9pPr lvl="8" algn="r">
              <a:buNone/>
              <a:defRPr sz="2669">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9247760" y="6219488"/>
            <a:ext cx="5888800" cy="90559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000"/>
              <a:buNone/>
              <a:defRPr sz="2200" b="1" i="0" u="none" strike="noStrike" cap="none">
                <a:solidFill>
                  <a:srgbClr val="10758A"/>
                </a:solidFill>
                <a:latin typeface="Lato"/>
                <a:ea typeface="Lato"/>
                <a:cs typeface="Lato"/>
                <a:sym typeface="Lato"/>
              </a:defRPr>
            </a:lvl1pPr>
            <a:lvl2pPr lvl="1" rtl="0">
              <a:spcBef>
                <a:spcPts val="0"/>
              </a:spcBef>
              <a:spcAft>
                <a:spcPts val="0"/>
              </a:spcAft>
              <a:buSzPts val="1000"/>
              <a:buNone/>
              <a:defRPr sz="1300"/>
            </a:lvl2pPr>
            <a:lvl3pPr lvl="2" rtl="0">
              <a:spcBef>
                <a:spcPts val="0"/>
              </a:spcBef>
              <a:spcAft>
                <a:spcPts val="0"/>
              </a:spcAft>
              <a:buSzPts val="1000"/>
              <a:buNone/>
              <a:defRPr sz="1300"/>
            </a:lvl3pPr>
            <a:lvl4pPr lvl="3" rtl="0">
              <a:spcBef>
                <a:spcPts val="0"/>
              </a:spcBef>
              <a:spcAft>
                <a:spcPts val="0"/>
              </a:spcAft>
              <a:buSzPts val="1000"/>
              <a:buNone/>
              <a:defRPr sz="1300"/>
            </a:lvl4pPr>
            <a:lvl5pPr lvl="4" rtl="0">
              <a:spcBef>
                <a:spcPts val="0"/>
              </a:spcBef>
              <a:spcAft>
                <a:spcPts val="0"/>
              </a:spcAft>
              <a:buSzPts val="1000"/>
              <a:buNone/>
              <a:defRPr sz="1300"/>
            </a:lvl5pPr>
            <a:lvl6pPr lvl="5" rtl="0">
              <a:spcBef>
                <a:spcPts val="0"/>
              </a:spcBef>
              <a:spcAft>
                <a:spcPts val="0"/>
              </a:spcAft>
              <a:buSzPts val="1000"/>
              <a:buNone/>
              <a:defRPr sz="1300"/>
            </a:lvl6pPr>
            <a:lvl7pPr lvl="6" rtl="0">
              <a:spcBef>
                <a:spcPts val="0"/>
              </a:spcBef>
              <a:spcAft>
                <a:spcPts val="0"/>
              </a:spcAft>
              <a:buSzPts val="1000"/>
              <a:buNone/>
              <a:defRPr sz="1300"/>
            </a:lvl7pPr>
            <a:lvl8pPr lvl="7" rtl="0">
              <a:spcBef>
                <a:spcPts val="0"/>
              </a:spcBef>
              <a:spcAft>
                <a:spcPts val="0"/>
              </a:spcAft>
              <a:buSzPts val="1000"/>
              <a:buNone/>
              <a:defRPr sz="1300"/>
            </a:lvl8pPr>
            <a:lvl9pPr lvl="8" rtl="0">
              <a:spcBef>
                <a:spcPts val="0"/>
              </a:spcBef>
              <a:spcAft>
                <a:spcPts val="0"/>
              </a:spcAft>
              <a:buSzPts val="1000"/>
              <a:buNone/>
              <a:defRPr sz="1300"/>
            </a:lvl9pPr>
          </a:lstStyle>
          <a:p>
            <a:endParaRPr/>
          </a:p>
        </p:txBody>
      </p:sp>
      <p:sp>
        <p:nvSpPr>
          <p:cNvPr id="63" name="Google Shape;63;p14"/>
          <p:cNvSpPr txBox="1">
            <a:spLocks noGrp="1"/>
          </p:cNvSpPr>
          <p:nvPr>
            <p:ph type="body" idx="1"/>
          </p:nvPr>
        </p:nvSpPr>
        <p:spPr>
          <a:xfrm>
            <a:off x="1768737" y="5210963"/>
            <a:ext cx="20846403" cy="7900005"/>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000"/>
              <a:buNone/>
              <a:defRPr sz="1300" b="0" i="0" u="none" strike="noStrike" cap="none">
                <a:latin typeface="Calibri"/>
                <a:ea typeface="Calibri"/>
                <a:cs typeface="Calibri"/>
                <a:sym typeface="Calibri"/>
              </a:defRPr>
            </a:lvl2pPr>
            <a:lvl3pPr marL="1371600" marR="0" lvl="2" indent="-228600" algn="l" rtl="0">
              <a:spcBef>
                <a:spcPts val="0"/>
              </a:spcBef>
              <a:spcAft>
                <a:spcPts val="0"/>
              </a:spcAft>
              <a:buSzPts val="1000"/>
              <a:buNone/>
              <a:defRPr sz="1300" b="0" i="0" u="none" strike="noStrike" cap="none">
                <a:latin typeface="Calibri"/>
                <a:ea typeface="Calibri"/>
                <a:cs typeface="Calibri"/>
                <a:sym typeface="Calibri"/>
              </a:defRPr>
            </a:lvl3pPr>
            <a:lvl4pPr marL="1828800" marR="0" lvl="3" indent="-228600" algn="l" rtl="0">
              <a:spcBef>
                <a:spcPts val="0"/>
              </a:spcBef>
              <a:spcAft>
                <a:spcPts val="0"/>
              </a:spcAft>
              <a:buSzPts val="1000"/>
              <a:buNone/>
              <a:defRPr sz="1300" b="0" i="0" u="none" strike="noStrike" cap="none">
                <a:latin typeface="Calibri"/>
                <a:ea typeface="Calibri"/>
                <a:cs typeface="Calibri"/>
                <a:sym typeface="Calibri"/>
              </a:defRPr>
            </a:lvl4pPr>
            <a:lvl5pPr marL="2286000" marR="0" lvl="4" indent="-228600" algn="l" rtl="0">
              <a:spcBef>
                <a:spcPts val="0"/>
              </a:spcBef>
              <a:spcAft>
                <a:spcPts val="0"/>
              </a:spcAft>
              <a:buSzPts val="1000"/>
              <a:buNone/>
              <a:defRPr sz="1300" b="0" i="0" u="none" strike="noStrike" cap="none">
                <a:latin typeface="Calibri"/>
                <a:ea typeface="Calibri"/>
                <a:cs typeface="Calibri"/>
                <a:sym typeface="Calibri"/>
              </a:defRPr>
            </a:lvl5pPr>
            <a:lvl6pPr marL="2743200" marR="0" lvl="5" indent="-228600" algn="l" rtl="0">
              <a:spcBef>
                <a:spcPts val="0"/>
              </a:spcBef>
              <a:spcAft>
                <a:spcPts val="0"/>
              </a:spcAft>
              <a:buSzPts val="1000"/>
              <a:buNone/>
              <a:defRPr sz="1300" b="0" i="0" u="none" strike="noStrike" cap="none">
                <a:latin typeface="Calibri"/>
                <a:ea typeface="Calibri"/>
                <a:cs typeface="Calibri"/>
                <a:sym typeface="Calibri"/>
              </a:defRPr>
            </a:lvl6pPr>
            <a:lvl7pPr marL="3200400" marR="0" lvl="6" indent="-228600" algn="l" rtl="0">
              <a:spcBef>
                <a:spcPts val="0"/>
              </a:spcBef>
              <a:spcAft>
                <a:spcPts val="0"/>
              </a:spcAft>
              <a:buSzPts val="1000"/>
              <a:buNone/>
              <a:defRPr sz="1300" b="0" i="0" u="none" strike="noStrike" cap="none">
                <a:latin typeface="Calibri"/>
                <a:ea typeface="Calibri"/>
                <a:cs typeface="Calibri"/>
                <a:sym typeface="Calibri"/>
              </a:defRPr>
            </a:lvl7pPr>
            <a:lvl8pPr marL="3657600" marR="0" lvl="7" indent="-228600" algn="l" rtl="0">
              <a:spcBef>
                <a:spcPts val="0"/>
              </a:spcBef>
              <a:spcAft>
                <a:spcPts val="0"/>
              </a:spcAft>
              <a:buSzPts val="1000"/>
              <a:buNone/>
              <a:defRPr sz="1300" b="0" i="0" u="none" strike="noStrike" cap="none">
                <a:latin typeface="Calibri"/>
                <a:ea typeface="Calibri"/>
                <a:cs typeface="Calibri"/>
                <a:sym typeface="Calibri"/>
              </a:defRPr>
            </a:lvl8pPr>
            <a:lvl9pPr marL="4114800" marR="0" lvl="8" indent="-228600" algn="l" rtl="0">
              <a:spcBef>
                <a:spcPts val="0"/>
              </a:spcBef>
              <a:spcAft>
                <a:spcPts val="0"/>
              </a:spcAft>
              <a:buSzPts val="1000"/>
              <a:buNone/>
              <a:defRPr sz="1300" b="0" i="0" u="none" strike="noStrike" cap="none">
                <a:latin typeface="Calibri"/>
                <a:ea typeface="Calibri"/>
                <a:cs typeface="Calibri"/>
                <a:sym typeface="Calibri"/>
              </a:defRPr>
            </a:lvl9pPr>
          </a:lstStyle>
          <a:p>
            <a:endParaRPr/>
          </a:p>
        </p:txBody>
      </p:sp>
      <p:sp>
        <p:nvSpPr>
          <p:cNvPr id="64" name="Google Shape;64;p14"/>
          <p:cNvSpPr txBox="1">
            <a:spLocks noGrp="1"/>
          </p:cNvSpPr>
          <p:nvPr>
            <p:ph type="ftr" idx="11"/>
          </p:nvPr>
        </p:nvSpPr>
        <p:spPr>
          <a:xfrm>
            <a:off x="8290564" y="12755888"/>
            <a:ext cx="7803203" cy="685605"/>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000"/>
              <a:buNone/>
              <a:defRPr sz="3467"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9pPr>
          </a:lstStyle>
          <a:p>
            <a:endParaRPr/>
          </a:p>
        </p:txBody>
      </p:sp>
      <p:sp>
        <p:nvSpPr>
          <p:cNvPr id="65" name="Google Shape;65;p14"/>
          <p:cNvSpPr txBox="1">
            <a:spLocks noGrp="1"/>
          </p:cNvSpPr>
          <p:nvPr>
            <p:ph type="dt" idx="10"/>
          </p:nvPr>
        </p:nvSpPr>
        <p:spPr>
          <a:xfrm>
            <a:off x="1219205" y="12755888"/>
            <a:ext cx="5608800" cy="68560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000"/>
              <a:buNone/>
              <a:defRPr sz="3467"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000"/>
              <a:buNone/>
              <a:defRPr sz="3467" b="0" i="0" u="none" strike="noStrike" cap="none">
                <a:solidFill>
                  <a:schemeClr val="dk1"/>
                </a:solidFill>
                <a:latin typeface="Calibri"/>
                <a:ea typeface="Calibri"/>
                <a:cs typeface="Calibri"/>
                <a:sym typeface="Calibri"/>
              </a:defRPr>
            </a:lvl9pPr>
          </a:lstStyle>
          <a:p>
            <a:endParaRPr/>
          </a:p>
        </p:txBody>
      </p:sp>
      <p:sp>
        <p:nvSpPr>
          <p:cNvPr id="66" name="Google Shape;66;p14"/>
          <p:cNvSpPr txBox="1">
            <a:spLocks noGrp="1"/>
          </p:cNvSpPr>
          <p:nvPr>
            <p:ph type="sldNum" idx="12"/>
          </p:nvPr>
        </p:nvSpPr>
        <p:spPr>
          <a:xfrm>
            <a:off x="17556485" y="12755888"/>
            <a:ext cx="5608800" cy="68560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3467" b="0" i="0" u="none" strike="noStrike" cap="none">
                <a:solidFill>
                  <a:srgbClr val="888888"/>
                </a:solidFill>
                <a:latin typeface="Calibri"/>
                <a:ea typeface="Calibri"/>
                <a:cs typeface="Calibri"/>
                <a:sym typeface="Calibri"/>
              </a:defRPr>
            </a:lvl1pPr>
            <a:lvl2pPr marL="0" marR="0" lvl="1" indent="0" algn="r" rtl="0">
              <a:spcBef>
                <a:spcPts val="0"/>
              </a:spcBef>
              <a:buNone/>
              <a:defRPr sz="3467" b="0" i="0" u="none" strike="noStrike" cap="none">
                <a:solidFill>
                  <a:srgbClr val="888888"/>
                </a:solidFill>
                <a:latin typeface="Calibri"/>
                <a:ea typeface="Calibri"/>
                <a:cs typeface="Calibri"/>
                <a:sym typeface="Calibri"/>
              </a:defRPr>
            </a:lvl2pPr>
            <a:lvl3pPr marL="0" marR="0" lvl="2" indent="0" algn="r" rtl="0">
              <a:spcBef>
                <a:spcPts val="0"/>
              </a:spcBef>
              <a:buNone/>
              <a:defRPr sz="3467" b="0" i="0" u="none" strike="noStrike" cap="none">
                <a:solidFill>
                  <a:srgbClr val="888888"/>
                </a:solidFill>
                <a:latin typeface="Calibri"/>
                <a:ea typeface="Calibri"/>
                <a:cs typeface="Calibri"/>
                <a:sym typeface="Calibri"/>
              </a:defRPr>
            </a:lvl3pPr>
            <a:lvl4pPr marL="0" marR="0" lvl="3" indent="0" algn="r" rtl="0">
              <a:spcBef>
                <a:spcPts val="0"/>
              </a:spcBef>
              <a:buNone/>
              <a:defRPr sz="3467" b="0" i="0" u="none" strike="noStrike" cap="none">
                <a:solidFill>
                  <a:srgbClr val="888888"/>
                </a:solidFill>
                <a:latin typeface="Calibri"/>
                <a:ea typeface="Calibri"/>
                <a:cs typeface="Calibri"/>
                <a:sym typeface="Calibri"/>
              </a:defRPr>
            </a:lvl4pPr>
            <a:lvl5pPr marL="0" marR="0" lvl="4" indent="0" algn="r" rtl="0">
              <a:spcBef>
                <a:spcPts val="0"/>
              </a:spcBef>
              <a:buNone/>
              <a:defRPr sz="3467" b="0" i="0" u="none" strike="noStrike" cap="none">
                <a:solidFill>
                  <a:srgbClr val="888888"/>
                </a:solidFill>
                <a:latin typeface="Calibri"/>
                <a:ea typeface="Calibri"/>
                <a:cs typeface="Calibri"/>
                <a:sym typeface="Calibri"/>
              </a:defRPr>
            </a:lvl5pPr>
            <a:lvl6pPr marL="0" marR="0" lvl="5" indent="0" algn="r" rtl="0">
              <a:spcBef>
                <a:spcPts val="0"/>
              </a:spcBef>
              <a:buNone/>
              <a:defRPr sz="3467" b="0" i="0" u="none" strike="noStrike" cap="none">
                <a:solidFill>
                  <a:srgbClr val="888888"/>
                </a:solidFill>
                <a:latin typeface="Calibri"/>
                <a:ea typeface="Calibri"/>
                <a:cs typeface="Calibri"/>
                <a:sym typeface="Calibri"/>
              </a:defRPr>
            </a:lvl6pPr>
            <a:lvl7pPr marL="0" marR="0" lvl="6" indent="0" algn="r" rtl="0">
              <a:spcBef>
                <a:spcPts val="0"/>
              </a:spcBef>
              <a:buNone/>
              <a:defRPr sz="3467" b="0" i="0" u="none" strike="noStrike" cap="none">
                <a:solidFill>
                  <a:srgbClr val="888888"/>
                </a:solidFill>
                <a:latin typeface="Calibri"/>
                <a:ea typeface="Calibri"/>
                <a:cs typeface="Calibri"/>
                <a:sym typeface="Calibri"/>
              </a:defRPr>
            </a:lvl7pPr>
            <a:lvl8pPr marL="0" marR="0" lvl="7" indent="0" algn="r" rtl="0">
              <a:spcBef>
                <a:spcPts val="0"/>
              </a:spcBef>
              <a:buNone/>
              <a:defRPr sz="3467" b="0" i="0" u="none" strike="noStrike" cap="none">
                <a:solidFill>
                  <a:srgbClr val="888888"/>
                </a:solidFill>
                <a:latin typeface="Calibri"/>
                <a:ea typeface="Calibri"/>
                <a:cs typeface="Calibri"/>
                <a:sym typeface="Calibri"/>
              </a:defRPr>
            </a:lvl8pPr>
            <a:lvl9pPr marL="0" marR="0" lvl="8" indent="0" algn="r" rtl="0">
              <a:spcBef>
                <a:spcPts val="0"/>
              </a:spcBef>
              <a:buNone/>
              <a:defRPr sz="3467"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60" r:id="rId1"/>
    <p:sldLayoutId id="2147483663" r:id="rId2"/>
    <p:sldLayoutId id="2147483664" r:id="rId3"/>
    <p:sldLayoutId id="2147483665" r:id="rId4"/>
    <p:sldLayoutId id="2147483666" r:id="rId5"/>
    <p:sldLayoutId id="214748366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6.xml"/><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webp"/><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ti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6.wdp"/><Relationship Id="rId18" Type="http://schemas.openxmlformats.org/officeDocument/2006/relationships/image" Target="../media/image33.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30.png"/><Relationship Id="rId17" Type="http://schemas.microsoft.com/office/2007/relationships/hdphoto" Target="../media/hdphoto8.wdp"/><Relationship Id="rId2" Type="http://schemas.openxmlformats.org/officeDocument/2006/relationships/image" Target="../media/image25.png"/><Relationship Id="rId16"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27.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29.png"/><Relationship Id="rId19" Type="http://schemas.microsoft.com/office/2007/relationships/hdphoto" Target="../media/hdphoto9.wdp"/><Relationship Id="rId4" Type="http://schemas.openxmlformats.org/officeDocument/2006/relationships/image" Target="../media/image26.png"/><Relationship Id="rId9" Type="http://schemas.microsoft.com/office/2007/relationships/hdphoto" Target="../media/hdphoto4.wdp"/><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4"/>
          <p:cNvPicPr preferRelativeResize="0"/>
          <p:nvPr/>
        </p:nvPicPr>
        <p:blipFill>
          <a:blip r:embed="rId3">
            <a:alphaModFix/>
          </a:blip>
          <a:stretch>
            <a:fillRect/>
          </a:stretch>
        </p:blipFill>
        <p:spPr>
          <a:xfrm>
            <a:off x="12409742" y="111684"/>
            <a:ext cx="11974261" cy="19060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8AA8-81DF-4509-B058-BA5A54C16352}"/>
              </a:ext>
            </a:extLst>
          </p:cNvPr>
          <p:cNvSpPr>
            <a:spLocks noGrp="1"/>
          </p:cNvSpPr>
          <p:nvPr>
            <p:ph type="title"/>
          </p:nvPr>
        </p:nvSpPr>
        <p:spPr/>
        <p:txBody>
          <a:bodyPr/>
          <a:lstStyle/>
          <a:p>
            <a:r>
              <a:rPr lang="en-US" dirty="0"/>
              <a:t>SEARCH PATTERN FOR HOME FURNISHING BRANDS</a:t>
            </a:r>
          </a:p>
        </p:txBody>
      </p:sp>
      <p:pic>
        <p:nvPicPr>
          <p:cNvPr id="6" name="Picture 5">
            <a:extLst>
              <a:ext uri="{FF2B5EF4-FFF2-40B4-BE49-F238E27FC236}">
                <a16:creationId xmlns:a16="http://schemas.microsoft.com/office/drawing/2014/main" id="{80F32FB4-C874-4BF0-9F1B-CD74535746CC}"/>
              </a:ext>
            </a:extLst>
          </p:cNvPr>
          <p:cNvPicPr>
            <a:picLocks noChangeAspect="1"/>
          </p:cNvPicPr>
          <p:nvPr/>
        </p:nvPicPr>
        <p:blipFill rotWithShape="1">
          <a:blip r:embed="rId2"/>
          <a:srcRect l="12021" t="23379" r="13047" b="30898"/>
          <a:stretch/>
        </p:blipFill>
        <p:spPr>
          <a:xfrm>
            <a:off x="66776" y="2847588"/>
            <a:ext cx="8928859" cy="2605421"/>
          </a:xfrm>
          <a:prstGeom prst="rect">
            <a:avLst/>
          </a:prstGeom>
        </p:spPr>
      </p:pic>
      <p:pic>
        <p:nvPicPr>
          <p:cNvPr id="8" name="Picture 7">
            <a:extLst>
              <a:ext uri="{FF2B5EF4-FFF2-40B4-BE49-F238E27FC236}">
                <a16:creationId xmlns:a16="http://schemas.microsoft.com/office/drawing/2014/main" id="{6CBF502B-DB4D-4ECC-92F2-0BF696D02505}"/>
              </a:ext>
            </a:extLst>
          </p:cNvPr>
          <p:cNvPicPr>
            <a:picLocks noChangeAspect="1"/>
          </p:cNvPicPr>
          <p:nvPr/>
        </p:nvPicPr>
        <p:blipFill rotWithShape="1">
          <a:blip r:embed="rId3"/>
          <a:srcRect l="11781" t="40365" r="13630" b="13790"/>
          <a:stretch/>
        </p:blipFill>
        <p:spPr>
          <a:xfrm>
            <a:off x="9720200" y="2599261"/>
            <a:ext cx="8972539" cy="3102075"/>
          </a:xfrm>
          <a:prstGeom prst="rect">
            <a:avLst/>
          </a:prstGeom>
        </p:spPr>
      </p:pic>
      <p:pic>
        <p:nvPicPr>
          <p:cNvPr id="10" name="Picture 9">
            <a:extLst>
              <a:ext uri="{FF2B5EF4-FFF2-40B4-BE49-F238E27FC236}">
                <a16:creationId xmlns:a16="http://schemas.microsoft.com/office/drawing/2014/main" id="{E9BF8FE5-2148-4C63-A858-815FEB2CCD0A}"/>
              </a:ext>
            </a:extLst>
          </p:cNvPr>
          <p:cNvPicPr>
            <a:picLocks noChangeAspect="1"/>
          </p:cNvPicPr>
          <p:nvPr/>
        </p:nvPicPr>
        <p:blipFill rotWithShape="1">
          <a:blip r:embed="rId4"/>
          <a:srcRect l="12124" t="40842" r="13218" b="18854"/>
          <a:stretch/>
        </p:blipFill>
        <p:spPr>
          <a:xfrm>
            <a:off x="23047" y="6148991"/>
            <a:ext cx="8937245" cy="2713971"/>
          </a:xfrm>
          <a:prstGeom prst="rect">
            <a:avLst/>
          </a:prstGeom>
        </p:spPr>
      </p:pic>
      <p:pic>
        <p:nvPicPr>
          <p:cNvPr id="14" name="Picture 13">
            <a:extLst>
              <a:ext uri="{FF2B5EF4-FFF2-40B4-BE49-F238E27FC236}">
                <a16:creationId xmlns:a16="http://schemas.microsoft.com/office/drawing/2014/main" id="{9EAB7E2A-1971-48DD-976E-3125A774AD95}"/>
              </a:ext>
            </a:extLst>
          </p:cNvPr>
          <p:cNvPicPr>
            <a:picLocks noChangeAspect="1"/>
          </p:cNvPicPr>
          <p:nvPr/>
        </p:nvPicPr>
        <p:blipFill rotWithShape="1">
          <a:blip r:embed="rId5"/>
          <a:srcRect l="12020" t="40792" r="13185" b="17077"/>
          <a:stretch/>
        </p:blipFill>
        <p:spPr>
          <a:xfrm>
            <a:off x="9720200" y="5760888"/>
            <a:ext cx="9026176" cy="3102075"/>
          </a:xfrm>
          <a:prstGeom prst="rect">
            <a:avLst/>
          </a:prstGeom>
        </p:spPr>
      </p:pic>
      <p:pic>
        <p:nvPicPr>
          <p:cNvPr id="16" name="Picture 15">
            <a:extLst>
              <a:ext uri="{FF2B5EF4-FFF2-40B4-BE49-F238E27FC236}">
                <a16:creationId xmlns:a16="http://schemas.microsoft.com/office/drawing/2014/main" id="{952FAD7B-4D13-433C-A15B-A01D45BBACA5}"/>
              </a:ext>
            </a:extLst>
          </p:cNvPr>
          <p:cNvPicPr>
            <a:picLocks noChangeAspect="1"/>
          </p:cNvPicPr>
          <p:nvPr/>
        </p:nvPicPr>
        <p:blipFill rotWithShape="1">
          <a:blip r:embed="rId6"/>
          <a:srcRect l="12055" t="40304" r="13253" b="15860"/>
          <a:stretch/>
        </p:blipFill>
        <p:spPr>
          <a:xfrm>
            <a:off x="133613" y="9891445"/>
            <a:ext cx="8258827" cy="2726432"/>
          </a:xfrm>
          <a:prstGeom prst="rect">
            <a:avLst/>
          </a:prstGeom>
        </p:spPr>
      </p:pic>
      <p:pic>
        <p:nvPicPr>
          <p:cNvPr id="18" name="Picture 17">
            <a:extLst>
              <a:ext uri="{FF2B5EF4-FFF2-40B4-BE49-F238E27FC236}">
                <a16:creationId xmlns:a16="http://schemas.microsoft.com/office/drawing/2014/main" id="{2ECF4374-F23E-41BA-9B2C-73F68D81D58F}"/>
              </a:ext>
            </a:extLst>
          </p:cNvPr>
          <p:cNvPicPr>
            <a:picLocks noChangeAspect="1"/>
          </p:cNvPicPr>
          <p:nvPr/>
        </p:nvPicPr>
        <p:blipFill rotWithShape="1">
          <a:blip r:embed="rId7"/>
          <a:srcRect l="11952" t="40426" r="13253" b="14155"/>
          <a:stretch/>
        </p:blipFill>
        <p:spPr>
          <a:xfrm>
            <a:off x="9720197" y="9671465"/>
            <a:ext cx="9270016" cy="3166408"/>
          </a:xfrm>
          <a:prstGeom prst="rect">
            <a:avLst/>
          </a:prstGeom>
        </p:spPr>
      </p:pic>
      <p:sp>
        <p:nvSpPr>
          <p:cNvPr id="19" name="Rectangle: Rounded Corners 18">
            <a:extLst>
              <a:ext uri="{FF2B5EF4-FFF2-40B4-BE49-F238E27FC236}">
                <a16:creationId xmlns:a16="http://schemas.microsoft.com/office/drawing/2014/main" id="{CDEF6C19-D99E-4106-9237-34D75A48FB0E}"/>
              </a:ext>
            </a:extLst>
          </p:cNvPr>
          <p:cNvSpPr/>
          <p:nvPr/>
        </p:nvSpPr>
        <p:spPr>
          <a:xfrm>
            <a:off x="4400816" y="2739032"/>
            <a:ext cx="2997899" cy="5344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Wayfair</a:t>
            </a:r>
          </a:p>
        </p:txBody>
      </p:sp>
      <p:sp>
        <p:nvSpPr>
          <p:cNvPr id="20" name="Rectangle: Rounded Corners 19">
            <a:extLst>
              <a:ext uri="{FF2B5EF4-FFF2-40B4-BE49-F238E27FC236}">
                <a16:creationId xmlns:a16="http://schemas.microsoft.com/office/drawing/2014/main" id="{27E3F248-894E-4BC6-93F2-FAFDB5A7CDD1}"/>
              </a:ext>
            </a:extLst>
          </p:cNvPr>
          <p:cNvSpPr/>
          <p:nvPr/>
        </p:nvSpPr>
        <p:spPr>
          <a:xfrm>
            <a:off x="14051424" y="2539719"/>
            <a:ext cx="3484736" cy="5489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t>Amazon Furniture</a:t>
            </a:r>
          </a:p>
        </p:txBody>
      </p:sp>
      <p:sp>
        <p:nvSpPr>
          <p:cNvPr id="21" name="Rectangle: Rounded Corners 20">
            <a:extLst>
              <a:ext uri="{FF2B5EF4-FFF2-40B4-BE49-F238E27FC236}">
                <a16:creationId xmlns:a16="http://schemas.microsoft.com/office/drawing/2014/main" id="{0480508F-EB46-407A-AEB0-2F7528707D9D}"/>
              </a:ext>
            </a:extLst>
          </p:cNvPr>
          <p:cNvSpPr/>
          <p:nvPr/>
        </p:nvSpPr>
        <p:spPr>
          <a:xfrm>
            <a:off x="4606808" y="5947053"/>
            <a:ext cx="2997899" cy="5344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Ikea</a:t>
            </a:r>
          </a:p>
        </p:txBody>
      </p:sp>
      <p:sp>
        <p:nvSpPr>
          <p:cNvPr id="22" name="Rectangle: Rounded Corners 21">
            <a:extLst>
              <a:ext uri="{FF2B5EF4-FFF2-40B4-BE49-F238E27FC236}">
                <a16:creationId xmlns:a16="http://schemas.microsoft.com/office/drawing/2014/main" id="{961977F7-1F17-4449-9F22-9B656E74CC0D}"/>
              </a:ext>
            </a:extLst>
          </p:cNvPr>
          <p:cNvSpPr/>
          <p:nvPr/>
        </p:nvSpPr>
        <p:spPr>
          <a:xfrm>
            <a:off x="14051424" y="5608320"/>
            <a:ext cx="3408480" cy="72136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133" dirty="0"/>
              <a:t>Bobs Discount Furniture</a:t>
            </a:r>
          </a:p>
        </p:txBody>
      </p:sp>
      <p:sp>
        <p:nvSpPr>
          <p:cNvPr id="23" name="Rectangle: Rounded Corners 22">
            <a:extLst>
              <a:ext uri="{FF2B5EF4-FFF2-40B4-BE49-F238E27FC236}">
                <a16:creationId xmlns:a16="http://schemas.microsoft.com/office/drawing/2014/main" id="{FA6A6632-6551-449D-828B-1C78429BABDB}"/>
              </a:ext>
            </a:extLst>
          </p:cNvPr>
          <p:cNvSpPr/>
          <p:nvPr/>
        </p:nvSpPr>
        <p:spPr>
          <a:xfrm>
            <a:off x="4400816" y="9556208"/>
            <a:ext cx="2997899" cy="5344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Ashley</a:t>
            </a:r>
          </a:p>
        </p:txBody>
      </p:sp>
      <p:sp>
        <p:nvSpPr>
          <p:cNvPr id="24" name="Rectangle: Rounded Corners 23">
            <a:extLst>
              <a:ext uri="{FF2B5EF4-FFF2-40B4-BE49-F238E27FC236}">
                <a16:creationId xmlns:a16="http://schemas.microsoft.com/office/drawing/2014/main" id="{05D5C178-C682-43E0-ACE7-1F107FA0731E}"/>
              </a:ext>
            </a:extLst>
          </p:cNvPr>
          <p:cNvSpPr/>
          <p:nvPr/>
        </p:nvSpPr>
        <p:spPr>
          <a:xfrm>
            <a:off x="14784333" y="9357007"/>
            <a:ext cx="2997899" cy="5819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133" dirty="0" err="1"/>
              <a:t>Raymour</a:t>
            </a:r>
            <a:r>
              <a:rPr lang="en-US" sz="2133" dirty="0"/>
              <a:t> &amp; Flanigan</a:t>
            </a:r>
          </a:p>
        </p:txBody>
      </p:sp>
      <p:sp>
        <p:nvSpPr>
          <p:cNvPr id="25" name="Rectangle: Rounded Corners 24">
            <a:extLst>
              <a:ext uri="{FF2B5EF4-FFF2-40B4-BE49-F238E27FC236}">
                <a16:creationId xmlns:a16="http://schemas.microsoft.com/office/drawing/2014/main" id="{C6619A5E-6ADD-4639-A3FD-19AFFEE9A610}"/>
              </a:ext>
            </a:extLst>
          </p:cNvPr>
          <p:cNvSpPr/>
          <p:nvPr/>
        </p:nvSpPr>
        <p:spPr>
          <a:xfrm>
            <a:off x="19202407" y="2539712"/>
            <a:ext cx="4851949" cy="994692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t>Interest over time: Numbers represent search interest relative to the highest point on the chart for the given region and time. A value of 100 is the peak popularity for the term. A value of 50 means that the term is half as popular. A score of 0 means there was not enough data for this term.</a:t>
            </a:r>
          </a:p>
          <a:p>
            <a:pPr algn="ctr"/>
            <a:endParaRPr lang="en-US" sz="2800" dirty="0"/>
          </a:p>
          <a:p>
            <a:pPr algn="ctr"/>
            <a:r>
              <a:rPr lang="en-US" sz="2800" dirty="0"/>
              <a:t>- All the brands are competing with each other. Wayfair is moderately searched and the popularity is lower than IKEA, amazon and </a:t>
            </a:r>
            <a:r>
              <a:rPr lang="en-US" sz="2800" dirty="0" err="1"/>
              <a:t>Raymour</a:t>
            </a:r>
            <a:r>
              <a:rPr lang="en-US" sz="2800" dirty="0"/>
              <a:t> &amp; Flanigan</a:t>
            </a:r>
          </a:p>
        </p:txBody>
      </p:sp>
    </p:spTree>
    <p:extLst>
      <p:ext uri="{BB962C8B-B14F-4D97-AF65-F5344CB8AC3E}">
        <p14:creationId xmlns:p14="http://schemas.microsoft.com/office/powerpoint/2010/main" val="4256409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8AA8-81DF-4509-B058-BA5A54C16352}"/>
              </a:ext>
            </a:extLst>
          </p:cNvPr>
          <p:cNvSpPr>
            <a:spLocks noGrp="1"/>
          </p:cNvSpPr>
          <p:nvPr>
            <p:ph type="title"/>
          </p:nvPr>
        </p:nvSpPr>
        <p:spPr/>
        <p:txBody>
          <a:bodyPr/>
          <a:lstStyle/>
          <a:p>
            <a:r>
              <a:rPr lang="en-US" dirty="0"/>
              <a:t>TAKEAWAYS: THE COMPLETE PICTURE</a:t>
            </a:r>
          </a:p>
        </p:txBody>
      </p:sp>
      <p:sp>
        <p:nvSpPr>
          <p:cNvPr id="5" name="Rectangle 4">
            <a:extLst>
              <a:ext uri="{FF2B5EF4-FFF2-40B4-BE49-F238E27FC236}">
                <a16:creationId xmlns:a16="http://schemas.microsoft.com/office/drawing/2014/main" id="{B6835999-5874-4719-925E-259ED08D37BF}"/>
              </a:ext>
            </a:extLst>
          </p:cNvPr>
          <p:cNvSpPr/>
          <p:nvPr/>
        </p:nvSpPr>
        <p:spPr>
          <a:xfrm>
            <a:off x="2820985" y="2888160"/>
            <a:ext cx="1156761" cy="1955800"/>
          </a:xfrm>
          <a:prstGeom prst="rect">
            <a:avLst/>
          </a:prstGeom>
          <a:noFill/>
        </p:spPr>
        <p:txBody>
          <a:bodyPr wrap="square" lIns="91440" tIns="45720" rIns="91440" bIns="45720">
            <a:spAutoFit/>
          </a:bodyPr>
          <a:lstStyle/>
          <a:p>
            <a:pPr algn="ctr"/>
            <a:r>
              <a:rPr lang="en-US" sz="1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1</a:t>
            </a:r>
          </a:p>
        </p:txBody>
      </p:sp>
      <p:sp>
        <p:nvSpPr>
          <p:cNvPr id="7" name="Rectangle 6">
            <a:extLst>
              <a:ext uri="{FF2B5EF4-FFF2-40B4-BE49-F238E27FC236}">
                <a16:creationId xmlns:a16="http://schemas.microsoft.com/office/drawing/2014/main" id="{B091C31D-23E0-4D49-842A-EA45514642DD}"/>
              </a:ext>
            </a:extLst>
          </p:cNvPr>
          <p:cNvSpPr/>
          <p:nvPr/>
        </p:nvSpPr>
        <p:spPr>
          <a:xfrm>
            <a:off x="10111486" y="2888160"/>
            <a:ext cx="1156761" cy="1955800"/>
          </a:xfrm>
          <a:prstGeom prst="rect">
            <a:avLst/>
          </a:prstGeom>
          <a:noFill/>
        </p:spPr>
        <p:txBody>
          <a:bodyPr wrap="square" lIns="91440" tIns="45720" rIns="91440" bIns="45720">
            <a:spAutoFit/>
          </a:bodyPr>
          <a:lstStyle/>
          <a:p>
            <a:pPr algn="ctr"/>
            <a:r>
              <a:rPr lang="en-US" sz="12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2</a:t>
            </a:r>
            <a:endParaRPr lang="en-US" sz="1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8" name="Rectangle 7">
            <a:extLst>
              <a:ext uri="{FF2B5EF4-FFF2-40B4-BE49-F238E27FC236}">
                <a16:creationId xmlns:a16="http://schemas.microsoft.com/office/drawing/2014/main" id="{82A2335D-973B-4029-A2BF-AE6416AD11B2}"/>
              </a:ext>
            </a:extLst>
          </p:cNvPr>
          <p:cNvSpPr/>
          <p:nvPr/>
        </p:nvSpPr>
        <p:spPr>
          <a:xfrm>
            <a:off x="19159025" y="2888160"/>
            <a:ext cx="1156761" cy="1955800"/>
          </a:xfrm>
          <a:prstGeom prst="rect">
            <a:avLst/>
          </a:prstGeom>
          <a:noFill/>
        </p:spPr>
        <p:txBody>
          <a:bodyPr wrap="square" lIns="91440" tIns="45720" rIns="91440" bIns="45720">
            <a:spAutoFit/>
          </a:bodyPr>
          <a:lstStyle/>
          <a:p>
            <a:pPr algn="ctr"/>
            <a:r>
              <a:rPr lang="en-US" sz="1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a:t>
            </a:r>
          </a:p>
        </p:txBody>
      </p:sp>
      <p:sp>
        <p:nvSpPr>
          <p:cNvPr id="10" name="TextBox 9">
            <a:extLst>
              <a:ext uri="{FF2B5EF4-FFF2-40B4-BE49-F238E27FC236}">
                <a16:creationId xmlns:a16="http://schemas.microsoft.com/office/drawing/2014/main" id="{5B94A2EA-3BFE-4C80-9F91-9B90EED93EFD}"/>
              </a:ext>
            </a:extLst>
          </p:cNvPr>
          <p:cNvSpPr txBox="1"/>
          <p:nvPr/>
        </p:nvSpPr>
        <p:spPr>
          <a:xfrm>
            <a:off x="609600" y="1777998"/>
            <a:ext cx="11878733" cy="666464"/>
          </a:xfrm>
          <a:prstGeom prst="rect">
            <a:avLst/>
          </a:prstGeom>
          <a:noFill/>
        </p:spPr>
        <p:txBody>
          <a:bodyPr wrap="square" rtlCol="0">
            <a:spAutoFit/>
          </a:bodyPr>
          <a:lstStyle/>
          <a:p>
            <a:r>
              <a:rPr lang="en-US" dirty="0"/>
              <a:t>STRATEGIC LEARNINGS</a:t>
            </a:r>
          </a:p>
        </p:txBody>
      </p:sp>
      <p:sp>
        <p:nvSpPr>
          <p:cNvPr id="15" name="Rectangle: Rounded Corners 14">
            <a:extLst>
              <a:ext uri="{FF2B5EF4-FFF2-40B4-BE49-F238E27FC236}">
                <a16:creationId xmlns:a16="http://schemas.microsoft.com/office/drawing/2014/main" id="{56C0E6DA-132B-454C-BD18-53B89B52BCD2}"/>
              </a:ext>
            </a:extLst>
          </p:cNvPr>
          <p:cNvSpPr/>
          <p:nvPr/>
        </p:nvSpPr>
        <p:spPr>
          <a:xfrm>
            <a:off x="1286932" y="4842128"/>
            <a:ext cx="4301095" cy="104140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ATTITUDE</a:t>
            </a:r>
          </a:p>
        </p:txBody>
      </p:sp>
      <p:sp>
        <p:nvSpPr>
          <p:cNvPr id="16" name="Rectangle: Rounded Corners 15">
            <a:extLst>
              <a:ext uri="{FF2B5EF4-FFF2-40B4-BE49-F238E27FC236}">
                <a16:creationId xmlns:a16="http://schemas.microsoft.com/office/drawing/2014/main" id="{066316D8-FDE0-48DD-9EBD-5F0B0893930A}"/>
              </a:ext>
            </a:extLst>
          </p:cNvPr>
          <p:cNvSpPr/>
          <p:nvPr/>
        </p:nvSpPr>
        <p:spPr>
          <a:xfrm>
            <a:off x="7721473" y="4842128"/>
            <a:ext cx="5757332" cy="10075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CATEGORY SEARCH TREND</a:t>
            </a:r>
          </a:p>
        </p:txBody>
      </p:sp>
      <p:sp>
        <p:nvSpPr>
          <p:cNvPr id="17" name="Rectangle: Rounded Corners 16">
            <a:extLst>
              <a:ext uri="{FF2B5EF4-FFF2-40B4-BE49-F238E27FC236}">
                <a16:creationId xmlns:a16="http://schemas.microsoft.com/office/drawing/2014/main" id="{EFD09F82-1A03-4B16-8936-8C819939CCA5}"/>
              </a:ext>
            </a:extLst>
          </p:cNvPr>
          <p:cNvSpPr/>
          <p:nvPr/>
        </p:nvSpPr>
        <p:spPr>
          <a:xfrm>
            <a:off x="17228645" y="4741329"/>
            <a:ext cx="5093721" cy="10414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DIGITAL BEHAVIOR</a:t>
            </a:r>
          </a:p>
        </p:txBody>
      </p:sp>
      <p:sp>
        <p:nvSpPr>
          <p:cNvPr id="18" name="Rectangle 17">
            <a:extLst>
              <a:ext uri="{FF2B5EF4-FFF2-40B4-BE49-F238E27FC236}">
                <a16:creationId xmlns:a16="http://schemas.microsoft.com/office/drawing/2014/main" id="{FAB390F3-799A-46BF-8B6E-41381DE70DC7}"/>
              </a:ext>
            </a:extLst>
          </p:cNvPr>
          <p:cNvSpPr/>
          <p:nvPr/>
        </p:nvSpPr>
        <p:spPr>
          <a:xfrm>
            <a:off x="1286932" y="6654800"/>
            <a:ext cx="4301095" cy="595206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571500" indent="-571500">
              <a:buFontTx/>
              <a:buChar char="-"/>
            </a:pPr>
            <a:r>
              <a:rPr lang="en-US" sz="2000" dirty="0"/>
              <a:t>GenZ+Millenials: Outgoing, exploring, experimenting with new things and take their appearances seriously.</a:t>
            </a:r>
          </a:p>
          <a:p>
            <a:pPr marL="571500" indent="-571500">
              <a:buFontTx/>
              <a:buChar char="-"/>
            </a:pPr>
            <a:r>
              <a:rPr lang="en-US" sz="2000" dirty="0"/>
              <a:t>Music, fashion and entertainment are their lifelines to refresh them. </a:t>
            </a:r>
          </a:p>
          <a:p>
            <a:pPr marL="571500" indent="-571500">
              <a:buFontTx/>
              <a:buChar char="-"/>
            </a:pPr>
            <a:r>
              <a:rPr lang="en-US" sz="2000" dirty="0"/>
              <a:t>Heavy digital influence across consumer persona</a:t>
            </a:r>
          </a:p>
        </p:txBody>
      </p:sp>
      <p:sp>
        <p:nvSpPr>
          <p:cNvPr id="19" name="Rectangle 18">
            <a:extLst>
              <a:ext uri="{FF2B5EF4-FFF2-40B4-BE49-F238E27FC236}">
                <a16:creationId xmlns:a16="http://schemas.microsoft.com/office/drawing/2014/main" id="{B85CF68A-5780-4021-830D-B24DA6B17FF8}"/>
              </a:ext>
            </a:extLst>
          </p:cNvPr>
          <p:cNvSpPr/>
          <p:nvPr/>
        </p:nvSpPr>
        <p:spPr>
          <a:xfrm>
            <a:off x="7936439" y="6654800"/>
            <a:ext cx="5627161" cy="595206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571500" indent="-571500">
              <a:buFontTx/>
              <a:buChar char="-"/>
            </a:pPr>
            <a:r>
              <a:rPr lang="en-US" sz="2000" dirty="0"/>
              <a:t>Their interest is shifting from store buying to online home furnishing</a:t>
            </a:r>
          </a:p>
          <a:p>
            <a:pPr marL="571500" indent="-571500">
              <a:buFontTx/>
              <a:buChar char="-"/>
            </a:pPr>
            <a:r>
              <a:rPr lang="en-US" sz="2000" dirty="0"/>
              <a:t>Particular about purchasing sleek, trendy, modern yet affordable furniture</a:t>
            </a:r>
          </a:p>
          <a:p>
            <a:pPr marL="571500" indent="-571500">
              <a:buFontTx/>
              <a:buChar char="-"/>
            </a:pPr>
            <a:r>
              <a:rPr lang="en-US" sz="2000" dirty="0"/>
              <a:t>Spacious home and avoid stuffing their work/home with unnecessary clutter </a:t>
            </a:r>
          </a:p>
        </p:txBody>
      </p:sp>
      <p:sp>
        <p:nvSpPr>
          <p:cNvPr id="20" name="Rectangle 19">
            <a:extLst>
              <a:ext uri="{FF2B5EF4-FFF2-40B4-BE49-F238E27FC236}">
                <a16:creationId xmlns:a16="http://schemas.microsoft.com/office/drawing/2014/main" id="{CF009370-6AA6-4156-B11B-19F58AEA1EC2}"/>
              </a:ext>
            </a:extLst>
          </p:cNvPr>
          <p:cNvSpPr/>
          <p:nvPr/>
        </p:nvSpPr>
        <p:spPr>
          <a:xfrm>
            <a:off x="17152445" y="6629400"/>
            <a:ext cx="5169921" cy="595206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571500" indent="-571500">
              <a:buFontTx/>
              <a:buChar char="-"/>
            </a:pPr>
            <a:r>
              <a:rPr lang="en-US" sz="2000" dirty="0" err="1"/>
              <a:t>GenZ</a:t>
            </a:r>
            <a:r>
              <a:rPr lang="en-US" sz="2000" dirty="0"/>
              <a:t> follow more celebrities/creators, memes, music while Millennials are more keen in following people who marry with their hobbies and interests, </a:t>
            </a:r>
            <a:r>
              <a:rPr lang="en-US" sz="2000" b="1" dirty="0"/>
              <a:t>musicians</a:t>
            </a:r>
            <a:r>
              <a:rPr lang="en-US" sz="2000" dirty="0"/>
              <a:t> and content creators</a:t>
            </a:r>
          </a:p>
          <a:p>
            <a:pPr marL="571500" indent="-571500">
              <a:buFontTx/>
              <a:buChar char="-"/>
            </a:pPr>
            <a:r>
              <a:rPr lang="en-US" sz="2000" dirty="0"/>
              <a:t>Both prefer humorous and relatable content</a:t>
            </a:r>
          </a:p>
          <a:p>
            <a:pPr marL="571500" indent="-571500">
              <a:buFontTx/>
              <a:buChar char="-"/>
            </a:pPr>
            <a:r>
              <a:rPr lang="en-US" sz="2000" dirty="0"/>
              <a:t>Discovery of brands/products through social media, consideration through reviews and finally convert via social media and internet</a:t>
            </a:r>
          </a:p>
          <a:p>
            <a:pPr marL="571500" indent="-571500">
              <a:buFontTx/>
              <a:buChar char="-"/>
            </a:pPr>
            <a:r>
              <a:rPr lang="en-US" sz="2000" dirty="0"/>
              <a:t>Both prefer the concept of videos as they showed interest in Instagram, TikTok (</a:t>
            </a:r>
            <a:r>
              <a:rPr lang="en-US" sz="2000" dirty="0" err="1"/>
              <a:t>GenZ’s</a:t>
            </a:r>
            <a:r>
              <a:rPr lang="en-US" sz="2000" dirty="0"/>
              <a:t> preference) while Millennials are more inclined towards YouTube and Facebook</a:t>
            </a:r>
          </a:p>
        </p:txBody>
      </p:sp>
    </p:spTree>
    <p:extLst>
      <p:ext uri="{BB962C8B-B14F-4D97-AF65-F5344CB8AC3E}">
        <p14:creationId xmlns:p14="http://schemas.microsoft.com/office/powerpoint/2010/main" val="3940175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0C37-B26A-45D0-A4B7-8AAC4E349E33}"/>
              </a:ext>
            </a:extLst>
          </p:cNvPr>
          <p:cNvSpPr>
            <a:spLocks noGrp="1"/>
          </p:cNvSpPr>
          <p:nvPr>
            <p:ph type="title"/>
          </p:nvPr>
        </p:nvSpPr>
        <p:spPr/>
        <p:txBody>
          <a:bodyPr/>
          <a:lstStyle/>
          <a:p>
            <a:r>
              <a:rPr lang="en-US" dirty="0"/>
              <a:t>Main Concept to acquire </a:t>
            </a:r>
            <a:r>
              <a:rPr lang="en-US" dirty="0" err="1"/>
              <a:t>GenZ+Millennials</a:t>
            </a:r>
            <a:endParaRPr lang="en-US" dirty="0"/>
          </a:p>
        </p:txBody>
      </p:sp>
      <p:sp>
        <p:nvSpPr>
          <p:cNvPr id="3" name="Rectangle 2">
            <a:extLst>
              <a:ext uri="{FF2B5EF4-FFF2-40B4-BE49-F238E27FC236}">
                <a16:creationId xmlns:a16="http://schemas.microsoft.com/office/drawing/2014/main" id="{65467E8F-9CC6-43E1-BA84-469067B56C9F}"/>
              </a:ext>
            </a:extLst>
          </p:cNvPr>
          <p:cNvSpPr/>
          <p:nvPr/>
        </p:nvSpPr>
        <p:spPr>
          <a:xfrm>
            <a:off x="67289" y="5383613"/>
            <a:ext cx="6571030" cy="1323439"/>
          </a:xfrm>
          <a:prstGeom prst="rect">
            <a:avLst/>
          </a:prstGeom>
          <a:noFill/>
        </p:spPr>
        <p:txBody>
          <a:bodyPr wrap="none" lIns="91440" tIns="45720" rIns="91440" bIns="45720">
            <a:spAutoFit/>
          </a:bodyPr>
          <a:lstStyle/>
          <a:p>
            <a:pPr algn="ctr"/>
            <a:r>
              <a:rPr lang="en-US" sz="8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Issue Setting</a:t>
            </a:r>
          </a:p>
        </p:txBody>
      </p:sp>
      <p:sp>
        <p:nvSpPr>
          <p:cNvPr id="4" name="Rectangle 3">
            <a:extLst>
              <a:ext uri="{FF2B5EF4-FFF2-40B4-BE49-F238E27FC236}">
                <a16:creationId xmlns:a16="http://schemas.microsoft.com/office/drawing/2014/main" id="{9DD79DCF-200C-4A11-8511-9B8983A575C9}"/>
              </a:ext>
            </a:extLst>
          </p:cNvPr>
          <p:cNvSpPr/>
          <p:nvPr/>
        </p:nvSpPr>
        <p:spPr>
          <a:xfrm>
            <a:off x="7173830" y="5388981"/>
            <a:ext cx="784190" cy="1323439"/>
          </a:xfrm>
          <a:prstGeom prst="rect">
            <a:avLst/>
          </a:prstGeom>
          <a:noFill/>
        </p:spPr>
        <p:txBody>
          <a:bodyPr wrap="none" lIns="91440" tIns="45720" rIns="91440" bIns="45720">
            <a:spAutoFit/>
          </a:bodyPr>
          <a:lstStyle/>
          <a:p>
            <a:pPr algn="ctr"/>
            <a:r>
              <a:rPr lang="en-US" sz="8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p:txBody>
      </p:sp>
      <p:pic>
        <p:nvPicPr>
          <p:cNvPr id="6" name="Picture 5">
            <a:extLst>
              <a:ext uri="{FF2B5EF4-FFF2-40B4-BE49-F238E27FC236}">
                <a16:creationId xmlns:a16="http://schemas.microsoft.com/office/drawing/2014/main" id="{15F6E860-A77D-485A-B359-65E3B06421B0}"/>
              </a:ext>
            </a:extLst>
          </p:cNvPr>
          <p:cNvPicPr>
            <a:picLocks noChangeAspect="1"/>
          </p:cNvPicPr>
          <p:nvPr/>
        </p:nvPicPr>
        <p:blipFill>
          <a:blip r:embed="rId2"/>
          <a:stretch>
            <a:fillRect/>
          </a:stretch>
        </p:blipFill>
        <p:spPr>
          <a:xfrm>
            <a:off x="8052004" y="5238208"/>
            <a:ext cx="7384641" cy="1619792"/>
          </a:xfrm>
          <a:prstGeom prst="rect">
            <a:avLst/>
          </a:prstGeom>
        </p:spPr>
      </p:pic>
      <p:sp>
        <p:nvSpPr>
          <p:cNvPr id="7" name="Rectangle 6">
            <a:extLst>
              <a:ext uri="{FF2B5EF4-FFF2-40B4-BE49-F238E27FC236}">
                <a16:creationId xmlns:a16="http://schemas.microsoft.com/office/drawing/2014/main" id="{367E8241-2DBB-4698-AB15-3BCECDCCE848}"/>
              </a:ext>
            </a:extLst>
          </p:cNvPr>
          <p:cNvSpPr/>
          <p:nvPr/>
        </p:nvSpPr>
        <p:spPr>
          <a:xfrm>
            <a:off x="10824468" y="6858000"/>
            <a:ext cx="2292615" cy="1323439"/>
          </a:xfrm>
          <a:prstGeom prst="rect">
            <a:avLst/>
          </a:prstGeom>
          <a:noFill/>
        </p:spPr>
        <p:txBody>
          <a:bodyPr wrap="none" lIns="91440" tIns="45720" rIns="91440" bIns="45720">
            <a:spAutoFit/>
          </a:bodyPr>
          <a:lstStyle/>
          <a:p>
            <a:pPr algn="ctr"/>
            <a:r>
              <a:rPr lang="en-US" sz="8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RTB</a:t>
            </a:r>
          </a:p>
        </p:txBody>
      </p:sp>
      <p:sp>
        <p:nvSpPr>
          <p:cNvPr id="8" name="Rectangle 7">
            <a:extLst>
              <a:ext uri="{FF2B5EF4-FFF2-40B4-BE49-F238E27FC236}">
                <a16:creationId xmlns:a16="http://schemas.microsoft.com/office/drawing/2014/main" id="{830F7A69-9241-45CC-B4BD-29D44D43C32C}"/>
              </a:ext>
            </a:extLst>
          </p:cNvPr>
          <p:cNvSpPr/>
          <p:nvPr/>
        </p:nvSpPr>
        <p:spPr>
          <a:xfrm>
            <a:off x="15410970" y="5534561"/>
            <a:ext cx="790304" cy="1323439"/>
          </a:xfrm>
          <a:prstGeom prst="rect">
            <a:avLst/>
          </a:prstGeom>
          <a:noFill/>
        </p:spPr>
        <p:txBody>
          <a:bodyPr wrap="square" lIns="91440" tIns="45720" rIns="91440" bIns="45720">
            <a:spAutoFit/>
          </a:bodyPr>
          <a:lstStyle/>
          <a:p>
            <a:pPr algn="ctr"/>
            <a:r>
              <a:rPr lang="en-US" sz="8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p:txBody>
      </p:sp>
      <p:sp>
        <p:nvSpPr>
          <p:cNvPr id="9" name="Rectangle 8">
            <a:extLst>
              <a:ext uri="{FF2B5EF4-FFF2-40B4-BE49-F238E27FC236}">
                <a16:creationId xmlns:a16="http://schemas.microsoft.com/office/drawing/2014/main" id="{38C1B88D-782A-4395-A048-1F9BE6351072}"/>
              </a:ext>
            </a:extLst>
          </p:cNvPr>
          <p:cNvSpPr/>
          <p:nvPr/>
        </p:nvSpPr>
        <p:spPr>
          <a:xfrm>
            <a:off x="16943954" y="5383613"/>
            <a:ext cx="5431295" cy="1323439"/>
          </a:xfrm>
          <a:prstGeom prst="rect">
            <a:avLst/>
          </a:prstGeom>
          <a:noFill/>
        </p:spPr>
        <p:txBody>
          <a:bodyPr wrap="none" lIns="91440" tIns="45720" rIns="91440" bIns="45720">
            <a:spAutoFit/>
          </a:bodyPr>
          <a:lstStyle/>
          <a:p>
            <a:pPr algn="ctr"/>
            <a:r>
              <a:rPr lang="en-US" sz="8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New Users</a:t>
            </a:r>
          </a:p>
        </p:txBody>
      </p:sp>
      <p:sp>
        <p:nvSpPr>
          <p:cNvPr id="10" name="Rectangle: Rounded Corners 9">
            <a:extLst>
              <a:ext uri="{FF2B5EF4-FFF2-40B4-BE49-F238E27FC236}">
                <a16:creationId xmlns:a16="http://schemas.microsoft.com/office/drawing/2014/main" id="{06731CB0-791F-4F80-8B97-AB592123D36F}"/>
              </a:ext>
            </a:extLst>
          </p:cNvPr>
          <p:cNvSpPr/>
          <p:nvPr/>
        </p:nvSpPr>
        <p:spPr>
          <a:xfrm>
            <a:off x="963560" y="8326844"/>
            <a:ext cx="22683020" cy="16122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As per the understanding – Users need A-class premium and classy home décor as per their vibes. They prefer spacious areas, no clutter and no bulky stuff. Wayfair can be the one stop destination for all their needs.</a:t>
            </a:r>
          </a:p>
        </p:txBody>
      </p:sp>
      <p:pic>
        <p:nvPicPr>
          <p:cNvPr id="12" name="Picture 11">
            <a:extLst>
              <a:ext uri="{FF2B5EF4-FFF2-40B4-BE49-F238E27FC236}">
                <a16:creationId xmlns:a16="http://schemas.microsoft.com/office/drawing/2014/main" id="{64853489-2334-42BE-8563-BAABF2FCDA22}"/>
              </a:ext>
            </a:extLst>
          </p:cNvPr>
          <p:cNvPicPr>
            <a:picLocks noChangeAspect="1"/>
          </p:cNvPicPr>
          <p:nvPr/>
        </p:nvPicPr>
        <p:blipFill>
          <a:blip r:embed="rId3"/>
          <a:stretch>
            <a:fillRect/>
          </a:stretch>
        </p:blipFill>
        <p:spPr>
          <a:xfrm>
            <a:off x="12053436" y="10493058"/>
            <a:ext cx="7757997" cy="2389238"/>
          </a:xfrm>
          <a:prstGeom prst="rect">
            <a:avLst/>
          </a:prstGeom>
        </p:spPr>
      </p:pic>
      <p:pic>
        <p:nvPicPr>
          <p:cNvPr id="14" name="Picture 13">
            <a:extLst>
              <a:ext uri="{FF2B5EF4-FFF2-40B4-BE49-F238E27FC236}">
                <a16:creationId xmlns:a16="http://schemas.microsoft.com/office/drawing/2014/main" id="{57FC2972-6814-492B-947C-54C7D254F257}"/>
              </a:ext>
            </a:extLst>
          </p:cNvPr>
          <p:cNvPicPr>
            <a:picLocks noChangeAspect="1"/>
          </p:cNvPicPr>
          <p:nvPr/>
        </p:nvPicPr>
        <p:blipFill>
          <a:blip r:embed="rId4"/>
          <a:stretch>
            <a:fillRect/>
          </a:stretch>
        </p:blipFill>
        <p:spPr>
          <a:xfrm>
            <a:off x="3441291" y="10493058"/>
            <a:ext cx="4267200" cy="2389238"/>
          </a:xfrm>
          <a:prstGeom prst="rect">
            <a:avLst/>
          </a:prstGeom>
        </p:spPr>
      </p:pic>
    </p:spTree>
    <p:extLst>
      <p:ext uri="{BB962C8B-B14F-4D97-AF65-F5344CB8AC3E}">
        <p14:creationId xmlns:p14="http://schemas.microsoft.com/office/powerpoint/2010/main" val="2665141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8AA8-81DF-4509-B058-BA5A54C16352}"/>
              </a:ext>
            </a:extLst>
          </p:cNvPr>
          <p:cNvSpPr>
            <a:spLocks noGrp="1"/>
          </p:cNvSpPr>
          <p:nvPr>
            <p:ph type="title"/>
          </p:nvPr>
        </p:nvSpPr>
        <p:spPr/>
        <p:txBody>
          <a:bodyPr/>
          <a:lstStyle/>
          <a:p>
            <a:r>
              <a:rPr lang="en-US" dirty="0"/>
              <a:t>PROMOTIONAL STRATEGY</a:t>
            </a:r>
          </a:p>
        </p:txBody>
      </p:sp>
      <p:graphicFrame>
        <p:nvGraphicFramePr>
          <p:cNvPr id="4" name="Diagram 3">
            <a:extLst>
              <a:ext uri="{FF2B5EF4-FFF2-40B4-BE49-F238E27FC236}">
                <a16:creationId xmlns:a16="http://schemas.microsoft.com/office/drawing/2014/main" id="{8AB3BD9A-F42F-471A-88B5-81110C872872}"/>
              </a:ext>
            </a:extLst>
          </p:cNvPr>
          <p:cNvGraphicFramePr/>
          <p:nvPr>
            <p:extLst>
              <p:ext uri="{D42A27DB-BD31-4B8C-83A1-F6EECF244321}">
                <p14:modId xmlns:p14="http://schemas.microsoft.com/office/powerpoint/2010/main" val="3423870047"/>
              </p:ext>
            </p:extLst>
          </p:nvPr>
        </p:nvGraphicFramePr>
        <p:xfrm>
          <a:off x="2871019" y="2644877"/>
          <a:ext cx="19526864" cy="11071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7668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8AA8-81DF-4509-B058-BA5A54C16352}"/>
              </a:ext>
            </a:extLst>
          </p:cNvPr>
          <p:cNvSpPr>
            <a:spLocks noGrp="1"/>
          </p:cNvSpPr>
          <p:nvPr>
            <p:ph type="title"/>
          </p:nvPr>
        </p:nvSpPr>
        <p:spPr/>
        <p:txBody>
          <a:bodyPr/>
          <a:lstStyle/>
          <a:p>
            <a:r>
              <a:rPr lang="en-US" dirty="0"/>
              <a:t>Instagram and Facebook Ads - Paid</a:t>
            </a:r>
          </a:p>
        </p:txBody>
      </p:sp>
      <p:sp>
        <p:nvSpPr>
          <p:cNvPr id="3" name="Rectangle: Rounded Corners 2">
            <a:extLst>
              <a:ext uri="{FF2B5EF4-FFF2-40B4-BE49-F238E27FC236}">
                <a16:creationId xmlns:a16="http://schemas.microsoft.com/office/drawing/2014/main" id="{30C8D973-433F-47E2-964B-06DDB65308AE}"/>
              </a:ext>
            </a:extLst>
          </p:cNvPr>
          <p:cNvSpPr/>
          <p:nvPr/>
        </p:nvSpPr>
        <p:spPr>
          <a:xfrm>
            <a:off x="688258" y="3165987"/>
            <a:ext cx="8278761" cy="95766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3200" dirty="0"/>
              <a:t>Objective: Brand Awareness</a:t>
            </a:r>
          </a:p>
          <a:p>
            <a:endParaRPr lang="en-US" sz="3200" dirty="0"/>
          </a:p>
          <a:p>
            <a:r>
              <a:rPr lang="en-US" sz="3200" dirty="0" err="1"/>
              <a:t>Zillennials</a:t>
            </a:r>
            <a:r>
              <a:rPr lang="en-US" sz="3200" dirty="0"/>
              <a:t> and Millennials love watching fashion, food and lifestyle videos. We target them interestingly by putting contextual Facebook and Instagram ads before famous </a:t>
            </a:r>
            <a:r>
              <a:rPr lang="en-US" sz="3200" dirty="0" err="1"/>
              <a:t>zillennial</a:t>
            </a:r>
            <a:r>
              <a:rPr lang="en-US" sz="3200" dirty="0"/>
              <a:t> and Millennials videos. In this way, we bring out the concept #NOJAMISMYJAM and #NOCRAMISMYSTYLE </a:t>
            </a:r>
          </a:p>
          <a:p>
            <a:endParaRPr lang="en-US" sz="3200" dirty="0"/>
          </a:p>
          <a:p>
            <a:r>
              <a:rPr lang="en-US" sz="3200" dirty="0"/>
              <a:t>Concept: Issue Setting – i.e. hate bulky and heavy furniture and suddenly the savior has come. Wayfair is one-stop destination for elegant, classy furniture to meet the home décor expectations and stylish vibes</a:t>
            </a:r>
          </a:p>
        </p:txBody>
      </p:sp>
      <p:pic>
        <p:nvPicPr>
          <p:cNvPr id="6" name="InstaFb Ad-2">
            <a:hlinkClick r:id="" action="ppaction://media"/>
            <a:extLst>
              <a:ext uri="{FF2B5EF4-FFF2-40B4-BE49-F238E27FC236}">
                <a16:creationId xmlns:a16="http://schemas.microsoft.com/office/drawing/2014/main" id="{74D2885B-013F-494E-9F32-D01649CCB8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95587" y="2482645"/>
            <a:ext cx="11120284" cy="11120284"/>
          </a:xfrm>
          <a:prstGeom prst="rect">
            <a:avLst/>
          </a:prstGeom>
        </p:spPr>
      </p:pic>
      <p:sp>
        <p:nvSpPr>
          <p:cNvPr id="8" name="Rectangle: Rounded Corners 7">
            <a:extLst>
              <a:ext uri="{FF2B5EF4-FFF2-40B4-BE49-F238E27FC236}">
                <a16:creationId xmlns:a16="http://schemas.microsoft.com/office/drawing/2014/main" id="{731DFBD4-AADC-47D5-A6C0-A7DE7AB8553E}"/>
              </a:ext>
            </a:extLst>
          </p:cNvPr>
          <p:cNvSpPr/>
          <p:nvPr/>
        </p:nvSpPr>
        <p:spPr>
          <a:xfrm>
            <a:off x="12713109" y="1415845"/>
            <a:ext cx="4532671" cy="11503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Please press play to view the ad</a:t>
            </a:r>
          </a:p>
        </p:txBody>
      </p:sp>
    </p:spTree>
    <p:extLst>
      <p:ext uri="{BB962C8B-B14F-4D97-AF65-F5344CB8AC3E}">
        <p14:creationId xmlns:p14="http://schemas.microsoft.com/office/powerpoint/2010/main" val="22020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8AA8-81DF-4509-B058-BA5A54C16352}"/>
              </a:ext>
            </a:extLst>
          </p:cNvPr>
          <p:cNvSpPr>
            <a:spLocks noGrp="1"/>
          </p:cNvSpPr>
          <p:nvPr>
            <p:ph type="title"/>
          </p:nvPr>
        </p:nvSpPr>
        <p:spPr/>
        <p:txBody>
          <a:bodyPr/>
          <a:lstStyle/>
          <a:p>
            <a:r>
              <a:rPr lang="en-US" dirty="0"/>
              <a:t>Instagram and Facebook Ads - Paid</a:t>
            </a:r>
          </a:p>
        </p:txBody>
      </p:sp>
      <p:sp>
        <p:nvSpPr>
          <p:cNvPr id="7" name="Rectangle: Rounded Corners 6">
            <a:extLst>
              <a:ext uri="{FF2B5EF4-FFF2-40B4-BE49-F238E27FC236}">
                <a16:creationId xmlns:a16="http://schemas.microsoft.com/office/drawing/2014/main" id="{87B3F7DC-F2D3-446D-B141-3A58AE8143AC}"/>
              </a:ext>
            </a:extLst>
          </p:cNvPr>
          <p:cNvSpPr/>
          <p:nvPr/>
        </p:nvSpPr>
        <p:spPr>
          <a:xfrm>
            <a:off x="688258" y="3165987"/>
            <a:ext cx="8278761" cy="95766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3200" dirty="0"/>
              <a:t>Objective: Consideration Phase</a:t>
            </a:r>
          </a:p>
          <a:p>
            <a:endParaRPr lang="en-US" sz="3200" dirty="0"/>
          </a:p>
          <a:p>
            <a:r>
              <a:rPr lang="en-US" sz="3200" dirty="0" err="1"/>
              <a:t>GenZ</a:t>
            </a:r>
            <a:r>
              <a:rPr lang="en-US" sz="3200" dirty="0"/>
              <a:t> and Millennials love watching fashion, food and lifestyle videos. We target them interestingly by putting contextual Facebook and Instagram ads before famous </a:t>
            </a:r>
            <a:r>
              <a:rPr lang="en-US" sz="3200" dirty="0" err="1"/>
              <a:t>zillennial</a:t>
            </a:r>
            <a:r>
              <a:rPr lang="en-US" sz="3200" dirty="0"/>
              <a:t> and </a:t>
            </a:r>
            <a:r>
              <a:rPr lang="en-US" sz="3200" dirty="0" err="1"/>
              <a:t>Milennials</a:t>
            </a:r>
            <a:r>
              <a:rPr lang="en-US" sz="3200" dirty="0"/>
              <a:t> videos. In this way, we bring out the concept #NOJAMISMYJAM and #NOCRAMISMYSTYLE </a:t>
            </a:r>
          </a:p>
          <a:p>
            <a:endParaRPr lang="en-US" sz="3200" dirty="0"/>
          </a:p>
          <a:p>
            <a:r>
              <a:rPr lang="en-US" sz="3200" dirty="0"/>
              <a:t>Value Proposition: As we know this segment prefer sleek, stylish décor as per their personality, hence portraying Wayfair for their RTB (Reasons to believe)</a:t>
            </a:r>
          </a:p>
        </p:txBody>
      </p:sp>
      <p:pic>
        <p:nvPicPr>
          <p:cNvPr id="8" name="InstaFb Ad -1">
            <a:hlinkClick r:id="" action="ppaction://media"/>
            <a:extLst>
              <a:ext uri="{FF2B5EF4-FFF2-40B4-BE49-F238E27FC236}">
                <a16:creationId xmlns:a16="http://schemas.microsoft.com/office/drawing/2014/main" id="{0CA2B0E2-2E98-4118-B815-3FF2194F07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20052" y="2661174"/>
            <a:ext cx="11975690" cy="10888788"/>
          </a:xfrm>
          <a:prstGeom prst="rect">
            <a:avLst/>
          </a:prstGeom>
        </p:spPr>
      </p:pic>
      <p:sp>
        <p:nvSpPr>
          <p:cNvPr id="9" name="Rectangle: Rounded Corners 8">
            <a:extLst>
              <a:ext uri="{FF2B5EF4-FFF2-40B4-BE49-F238E27FC236}">
                <a16:creationId xmlns:a16="http://schemas.microsoft.com/office/drawing/2014/main" id="{E49D5E23-5CC2-4636-90CE-35E167FEA4EB}"/>
              </a:ext>
            </a:extLst>
          </p:cNvPr>
          <p:cNvSpPr/>
          <p:nvPr/>
        </p:nvSpPr>
        <p:spPr>
          <a:xfrm>
            <a:off x="12713109" y="1415845"/>
            <a:ext cx="4532671" cy="11503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Please press play to view the ad</a:t>
            </a:r>
          </a:p>
        </p:txBody>
      </p:sp>
    </p:spTree>
    <p:extLst>
      <p:ext uri="{BB962C8B-B14F-4D97-AF65-F5344CB8AC3E}">
        <p14:creationId xmlns:p14="http://schemas.microsoft.com/office/powerpoint/2010/main" val="349614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D9EAA-F568-474D-AB8D-CE4C5532DFBB}"/>
              </a:ext>
            </a:extLst>
          </p:cNvPr>
          <p:cNvSpPr>
            <a:spLocks noGrp="1"/>
          </p:cNvSpPr>
          <p:nvPr>
            <p:ph type="title"/>
          </p:nvPr>
        </p:nvSpPr>
        <p:spPr/>
        <p:txBody>
          <a:bodyPr/>
          <a:lstStyle/>
          <a:p>
            <a:r>
              <a:rPr lang="en-US" dirty="0"/>
              <a:t>Search Engine Marketing - Paid</a:t>
            </a:r>
          </a:p>
        </p:txBody>
      </p:sp>
      <p:pic>
        <p:nvPicPr>
          <p:cNvPr id="7" name="Picture 6">
            <a:extLst>
              <a:ext uri="{FF2B5EF4-FFF2-40B4-BE49-F238E27FC236}">
                <a16:creationId xmlns:a16="http://schemas.microsoft.com/office/drawing/2014/main" id="{E7B0FD50-4060-4D80-B92C-4519EAC5A756}"/>
              </a:ext>
            </a:extLst>
          </p:cNvPr>
          <p:cNvPicPr>
            <a:picLocks noChangeAspect="1"/>
          </p:cNvPicPr>
          <p:nvPr/>
        </p:nvPicPr>
        <p:blipFill>
          <a:blip r:embed="rId2"/>
          <a:stretch>
            <a:fillRect/>
          </a:stretch>
        </p:blipFill>
        <p:spPr>
          <a:xfrm>
            <a:off x="153086" y="2709294"/>
            <a:ext cx="8490582" cy="3268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34747CCA-15A3-49DA-8A09-018514BFC4C7}"/>
              </a:ext>
            </a:extLst>
          </p:cNvPr>
          <p:cNvPicPr>
            <a:picLocks noChangeAspect="1"/>
          </p:cNvPicPr>
          <p:nvPr/>
        </p:nvPicPr>
        <p:blipFill>
          <a:blip r:embed="rId3"/>
          <a:stretch>
            <a:fillRect/>
          </a:stretch>
        </p:blipFill>
        <p:spPr>
          <a:xfrm>
            <a:off x="9598050" y="5693312"/>
            <a:ext cx="5187899" cy="4156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55877DF4-BB29-4F93-A379-019B785B162F}"/>
              </a:ext>
            </a:extLst>
          </p:cNvPr>
          <p:cNvPicPr>
            <a:picLocks noChangeAspect="1"/>
          </p:cNvPicPr>
          <p:nvPr/>
        </p:nvPicPr>
        <p:blipFill>
          <a:blip r:embed="rId4"/>
          <a:stretch>
            <a:fillRect/>
          </a:stretch>
        </p:blipFill>
        <p:spPr>
          <a:xfrm>
            <a:off x="16655845" y="2440308"/>
            <a:ext cx="7575069" cy="3844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D868B6E4-F1AF-4043-8192-1AE589878D5E}"/>
              </a:ext>
            </a:extLst>
          </p:cNvPr>
          <p:cNvPicPr>
            <a:picLocks noChangeAspect="1"/>
          </p:cNvPicPr>
          <p:nvPr/>
        </p:nvPicPr>
        <p:blipFill rotWithShape="1">
          <a:blip r:embed="rId5"/>
          <a:srcRect l="55504" t="38069" r="8891" b="21214"/>
          <a:stretch/>
        </p:blipFill>
        <p:spPr>
          <a:xfrm>
            <a:off x="17019640" y="8975361"/>
            <a:ext cx="7281202" cy="4683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Rounded Corners 17">
            <a:extLst>
              <a:ext uri="{FF2B5EF4-FFF2-40B4-BE49-F238E27FC236}">
                <a16:creationId xmlns:a16="http://schemas.microsoft.com/office/drawing/2014/main" id="{39F2E514-FFB1-4677-B222-21DCA567FF36}"/>
              </a:ext>
            </a:extLst>
          </p:cNvPr>
          <p:cNvSpPr/>
          <p:nvPr/>
        </p:nvSpPr>
        <p:spPr>
          <a:xfrm>
            <a:off x="226142" y="5872029"/>
            <a:ext cx="7885471" cy="13273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The paid traffic is 2.7 Mn that is pretty good. Shows, Wayfair is spending good amount of money on SEM</a:t>
            </a:r>
          </a:p>
        </p:txBody>
      </p:sp>
      <p:sp>
        <p:nvSpPr>
          <p:cNvPr id="19" name="Rectangle: Rounded Corners 18">
            <a:extLst>
              <a:ext uri="{FF2B5EF4-FFF2-40B4-BE49-F238E27FC236}">
                <a16:creationId xmlns:a16="http://schemas.microsoft.com/office/drawing/2014/main" id="{A12670E0-B8EA-4F8A-A609-0F525CE418AF}"/>
              </a:ext>
            </a:extLst>
          </p:cNvPr>
          <p:cNvSpPr/>
          <p:nvPr/>
        </p:nvSpPr>
        <p:spPr>
          <a:xfrm>
            <a:off x="0" y="9367706"/>
            <a:ext cx="7885471" cy="13273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As per my analysis, focusing maximum on category keywords</a:t>
            </a:r>
          </a:p>
        </p:txBody>
      </p:sp>
      <p:sp>
        <p:nvSpPr>
          <p:cNvPr id="20" name="Rectangle: Rounded Corners 19">
            <a:extLst>
              <a:ext uri="{FF2B5EF4-FFF2-40B4-BE49-F238E27FC236}">
                <a16:creationId xmlns:a16="http://schemas.microsoft.com/office/drawing/2014/main" id="{F2E04F4C-6C0E-455D-90C4-19BEB2185B25}"/>
              </a:ext>
            </a:extLst>
          </p:cNvPr>
          <p:cNvSpPr/>
          <p:nvPr/>
        </p:nvSpPr>
        <p:spPr>
          <a:xfrm>
            <a:off x="9461090" y="3184015"/>
            <a:ext cx="5324859" cy="250929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Stats of the Paid distribution in US – 17.1K keywords are focused mostly category keywords</a:t>
            </a:r>
          </a:p>
        </p:txBody>
      </p:sp>
      <p:pic>
        <p:nvPicPr>
          <p:cNvPr id="22" name="Picture 21">
            <a:extLst>
              <a:ext uri="{FF2B5EF4-FFF2-40B4-BE49-F238E27FC236}">
                <a16:creationId xmlns:a16="http://schemas.microsoft.com/office/drawing/2014/main" id="{527AEB64-256B-46F7-9F1E-43DC58C43544}"/>
              </a:ext>
            </a:extLst>
          </p:cNvPr>
          <p:cNvPicPr>
            <a:picLocks noChangeAspect="1"/>
          </p:cNvPicPr>
          <p:nvPr/>
        </p:nvPicPr>
        <p:blipFill>
          <a:blip r:embed="rId6"/>
          <a:stretch>
            <a:fillRect/>
          </a:stretch>
        </p:blipFill>
        <p:spPr>
          <a:xfrm>
            <a:off x="0" y="10695061"/>
            <a:ext cx="8490582" cy="2929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Rounded Corners 22">
            <a:extLst>
              <a:ext uri="{FF2B5EF4-FFF2-40B4-BE49-F238E27FC236}">
                <a16:creationId xmlns:a16="http://schemas.microsoft.com/office/drawing/2014/main" id="{CD0A397D-B194-4482-9EFE-59E1DB3A9F28}"/>
              </a:ext>
            </a:extLst>
          </p:cNvPr>
          <p:cNvSpPr/>
          <p:nvPr/>
        </p:nvSpPr>
        <p:spPr>
          <a:xfrm>
            <a:off x="16577187" y="6103957"/>
            <a:ext cx="7723655" cy="13273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Wayfair is performing pretty decent among a few competitors.</a:t>
            </a:r>
          </a:p>
        </p:txBody>
      </p:sp>
      <p:sp>
        <p:nvSpPr>
          <p:cNvPr id="24" name="Rectangle: Rounded Corners 23">
            <a:extLst>
              <a:ext uri="{FF2B5EF4-FFF2-40B4-BE49-F238E27FC236}">
                <a16:creationId xmlns:a16="http://schemas.microsoft.com/office/drawing/2014/main" id="{9BD5F57C-FD2B-4999-B1B5-39357DB50A77}"/>
              </a:ext>
            </a:extLst>
          </p:cNvPr>
          <p:cNvSpPr/>
          <p:nvPr/>
        </p:nvSpPr>
        <p:spPr>
          <a:xfrm>
            <a:off x="16881987" y="7710316"/>
            <a:ext cx="7502013" cy="117804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Rank 1 keywords are related to category for example: best tables</a:t>
            </a:r>
          </a:p>
        </p:txBody>
      </p:sp>
    </p:spTree>
    <p:extLst>
      <p:ext uri="{BB962C8B-B14F-4D97-AF65-F5344CB8AC3E}">
        <p14:creationId xmlns:p14="http://schemas.microsoft.com/office/powerpoint/2010/main" val="310883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E129F-A3C8-435B-BC57-DE8EBB73439D}"/>
              </a:ext>
            </a:extLst>
          </p:cNvPr>
          <p:cNvSpPr>
            <a:spLocks noGrp="1"/>
          </p:cNvSpPr>
          <p:nvPr>
            <p:ph type="title"/>
          </p:nvPr>
        </p:nvSpPr>
        <p:spPr/>
        <p:txBody>
          <a:bodyPr/>
          <a:lstStyle/>
          <a:p>
            <a:r>
              <a:rPr lang="en-US" dirty="0"/>
              <a:t>SEM Strategy - Paid</a:t>
            </a:r>
          </a:p>
        </p:txBody>
      </p:sp>
      <p:sp>
        <p:nvSpPr>
          <p:cNvPr id="3" name="Text Placeholder 2">
            <a:extLst>
              <a:ext uri="{FF2B5EF4-FFF2-40B4-BE49-F238E27FC236}">
                <a16:creationId xmlns:a16="http://schemas.microsoft.com/office/drawing/2014/main" id="{79EAE483-1675-4ABC-AE9C-44AC9A0E83F7}"/>
              </a:ext>
            </a:extLst>
          </p:cNvPr>
          <p:cNvSpPr>
            <a:spLocks noGrp="1"/>
          </p:cNvSpPr>
          <p:nvPr>
            <p:ph type="body" idx="1"/>
          </p:nvPr>
        </p:nvSpPr>
        <p:spPr>
          <a:xfrm>
            <a:off x="545869" y="3126658"/>
            <a:ext cx="11389600" cy="10089609"/>
          </a:xfrm>
        </p:spPr>
        <p:txBody>
          <a:bodyPr/>
          <a:lstStyle/>
          <a:p>
            <a:r>
              <a:rPr lang="en-US" dirty="0"/>
              <a:t>The current strategy is brilliant when it comes to SEM.</a:t>
            </a:r>
          </a:p>
          <a:p>
            <a:r>
              <a:rPr lang="en-US" dirty="0"/>
              <a:t>Whatever product one types on google the first ad placement is of Wayfair</a:t>
            </a:r>
          </a:p>
          <a:p>
            <a:r>
              <a:rPr lang="en-US" dirty="0"/>
              <a:t>Talking about the Ads – The description, Headline and ad copy are perfect.</a:t>
            </a:r>
          </a:p>
          <a:p>
            <a:r>
              <a:rPr lang="en-US" dirty="0"/>
              <a:t>As brand and category keyword strategy is perfect. The only improvement needs to be done on Competition keywords.</a:t>
            </a:r>
          </a:p>
          <a:p>
            <a:r>
              <a:rPr lang="en-US" dirty="0"/>
              <a:t>Focus should be on words like:</a:t>
            </a:r>
          </a:p>
          <a:p>
            <a:pPr marL="372543" indent="0">
              <a:buNone/>
            </a:pPr>
            <a:r>
              <a:rPr lang="en-US" dirty="0"/>
              <a:t>     </a:t>
            </a:r>
            <a:r>
              <a:rPr lang="en-US" b="1" dirty="0"/>
              <a:t>A) Amazon Furniture</a:t>
            </a:r>
          </a:p>
          <a:p>
            <a:pPr marL="372543" indent="0">
              <a:buNone/>
            </a:pPr>
            <a:r>
              <a:rPr lang="en-US" b="1" dirty="0"/>
              <a:t>     B) Bob’s furniture</a:t>
            </a:r>
          </a:p>
          <a:p>
            <a:pPr marL="372543" indent="0">
              <a:buNone/>
            </a:pPr>
            <a:r>
              <a:rPr lang="en-US" b="1" dirty="0"/>
              <a:t>     C) Ikea discounted products</a:t>
            </a:r>
          </a:p>
          <a:p>
            <a:pPr marL="372543" indent="0">
              <a:buNone/>
            </a:pPr>
            <a:r>
              <a:rPr lang="en-US" b="1" dirty="0"/>
              <a:t>     D) Ashley home furniture</a:t>
            </a:r>
          </a:p>
          <a:p>
            <a:pPr marL="372543" indent="0">
              <a:buNone/>
            </a:pPr>
            <a:r>
              <a:rPr lang="en-US" sz="2800" b="1" i="1" dirty="0"/>
              <a:t>*Definitely competition keywords will have very high bid but experimenting would give good insights</a:t>
            </a:r>
          </a:p>
        </p:txBody>
      </p:sp>
      <p:pic>
        <p:nvPicPr>
          <p:cNvPr id="6" name="Picture 5">
            <a:extLst>
              <a:ext uri="{FF2B5EF4-FFF2-40B4-BE49-F238E27FC236}">
                <a16:creationId xmlns:a16="http://schemas.microsoft.com/office/drawing/2014/main" id="{6D738D42-6646-41A0-B7CC-FF75A22D4050}"/>
              </a:ext>
            </a:extLst>
          </p:cNvPr>
          <p:cNvPicPr>
            <a:picLocks noChangeAspect="1"/>
          </p:cNvPicPr>
          <p:nvPr/>
        </p:nvPicPr>
        <p:blipFill>
          <a:blip r:embed="rId2"/>
          <a:stretch>
            <a:fillRect/>
          </a:stretch>
        </p:blipFill>
        <p:spPr>
          <a:xfrm>
            <a:off x="12905391" y="3632272"/>
            <a:ext cx="9713565" cy="3818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A3D965ED-3E31-4E65-AD16-6E6F665E56EA}"/>
              </a:ext>
            </a:extLst>
          </p:cNvPr>
          <p:cNvPicPr>
            <a:picLocks noChangeAspect="1"/>
          </p:cNvPicPr>
          <p:nvPr/>
        </p:nvPicPr>
        <p:blipFill>
          <a:blip r:embed="rId3"/>
          <a:stretch>
            <a:fillRect/>
          </a:stretch>
        </p:blipFill>
        <p:spPr>
          <a:xfrm>
            <a:off x="12905391" y="8212877"/>
            <a:ext cx="9713565" cy="3699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007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0C37-B26A-45D0-A4B7-8AAC4E349E33}"/>
              </a:ext>
            </a:extLst>
          </p:cNvPr>
          <p:cNvSpPr>
            <a:spLocks noGrp="1"/>
          </p:cNvSpPr>
          <p:nvPr>
            <p:ph type="title"/>
          </p:nvPr>
        </p:nvSpPr>
        <p:spPr/>
        <p:txBody>
          <a:bodyPr/>
          <a:lstStyle/>
          <a:p>
            <a:r>
              <a:rPr lang="en-US" dirty="0"/>
              <a:t>Spotify Ads - Paid</a:t>
            </a:r>
          </a:p>
        </p:txBody>
      </p:sp>
      <p:sp>
        <p:nvSpPr>
          <p:cNvPr id="3" name="Rectangle 2">
            <a:extLst>
              <a:ext uri="{FF2B5EF4-FFF2-40B4-BE49-F238E27FC236}">
                <a16:creationId xmlns:a16="http://schemas.microsoft.com/office/drawing/2014/main" id="{991701E2-6B4E-450B-BA0E-3348999A6446}"/>
              </a:ext>
            </a:extLst>
          </p:cNvPr>
          <p:cNvSpPr/>
          <p:nvPr/>
        </p:nvSpPr>
        <p:spPr>
          <a:xfrm>
            <a:off x="1975982" y="2960410"/>
            <a:ext cx="4916731"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HEAR THE AD</a:t>
            </a:r>
          </a:p>
        </p:txBody>
      </p:sp>
      <p:sp>
        <p:nvSpPr>
          <p:cNvPr id="4" name="Rectangle: Rounded Corners 3">
            <a:extLst>
              <a:ext uri="{FF2B5EF4-FFF2-40B4-BE49-F238E27FC236}">
                <a16:creationId xmlns:a16="http://schemas.microsoft.com/office/drawing/2014/main" id="{A11BFE4D-7122-4909-B9C0-4C713F049EA0}"/>
              </a:ext>
            </a:extLst>
          </p:cNvPr>
          <p:cNvSpPr/>
          <p:nvPr/>
        </p:nvSpPr>
        <p:spPr>
          <a:xfrm>
            <a:off x="437713" y="3864071"/>
            <a:ext cx="7974262" cy="526116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Gen Z loves music and listens to them on popular platforms like, Spotify. Wayfair ties up with one such </a:t>
            </a:r>
            <a:r>
              <a:rPr lang="en-US" b="1" dirty="0"/>
              <a:t>popular music streaming platform</a:t>
            </a:r>
            <a:r>
              <a:rPr lang="en-US" dirty="0"/>
              <a:t> and puts </a:t>
            </a:r>
            <a:r>
              <a:rPr lang="en-US" b="1" dirty="0"/>
              <a:t>contextual audio based ads</a:t>
            </a:r>
            <a:r>
              <a:rPr lang="en-US" dirty="0"/>
              <a:t> that match the genre of the music.</a:t>
            </a:r>
          </a:p>
        </p:txBody>
      </p:sp>
      <p:pic>
        <p:nvPicPr>
          <p:cNvPr id="5" name="Audio Ad in Spotify">
            <a:hlinkClick r:id="" action="ppaction://media"/>
            <a:extLst>
              <a:ext uri="{FF2B5EF4-FFF2-40B4-BE49-F238E27FC236}">
                <a16:creationId xmlns:a16="http://schemas.microsoft.com/office/drawing/2014/main" id="{C797F696-437A-4642-A38B-B9103B1325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36361" y="2649812"/>
            <a:ext cx="10709788" cy="10709788"/>
          </a:xfrm>
          <a:prstGeom prst="rect">
            <a:avLst/>
          </a:prstGeom>
        </p:spPr>
      </p:pic>
      <p:sp>
        <p:nvSpPr>
          <p:cNvPr id="6" name="Rectangle: Rounded Corners 5">
            <a:extLst>
              <a:ext uri="{FF2B5EF4-FFF2-40B4-BE49-F238E27FC236}">
                <a16:creationId xmlns:a16="http://schemas.microsoft.com/office/drawing/2014/main" id="{D2376E2F-9468-402E-8399-762708DB050E}"/>
              </a:ext>
            </a:extLst>
          </p:cNvPr>
          <p:cNvSpPr/>
          <p:nvPr/>
        </p:nvSpPr>
        <p:spPr>
          <a:xfrm>
            <a:off x="545867" y="10137058"/>
            <a:ext cx="8234817" cy="281783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00" dirty="0"/>
              <a:t>Ad Transcript: Stuck in a jam-packed home with boring furniture, sucks.</a:t>
            </a:r>
          </a:p>
          <a:p>
            <a:pPr algn="ctr"/>
            <a:r>
              <a:rPr lang="en-US" sz="1800" dirty="0"/>
              <a:t>That’s about to change.</a:t>
            </a:r>
          </a:p>
          <a:p>
            <a:pPr algn="ctr"/>
            <a:r>
              <a:rPr lang="en-US" sz="1800" dirty="0"/>
              <a:t>Cut the clutter.</a:t>
            </a:r>
          </a:p>
          <a:p>
            <a:pPr algn="ctr"/>
            <a:r>
              <a:rPr lang="en-US" sz="1800" dirty="0"/>
              <a:t>With Wayfair</a:t>
            </a:r>
          </a:p>
          <a:p>
            <a:pPr algn="ctr"/>
            <a:r>
              <a:rPr lang="en-US" sz="1800" dirty="0"/>
              <a:t>Stylish,</a:t>
            </a:r>
          </a:p>
          <a:p>
            <a:pPr algn="ctr"/>
            <a:r>
              <a:rPr lang="en-US" sz="1800" dirty="0"/>
              <a:t>Chic,</a:t>
            </a:r>
          </a:p>
          <a:p>
            <a:pPr algn="ctr"/>
            <a:r>
              <a:rPr lang="en-US" sz="1800" dirty="0"/>
              <a:t>Pocket Friendly</a:t>
            </a:r>
          </a:p>
          <a:p>
            <a:pPr algn="ctr"/>
            <a:r>
              <a:rPr lang="en-US" sz="1800" dirty="0"/>
              <a:t>And </a:t>
            </a:r>
          </a:p>
          <a:p>
            <a:pPr algn="ctr"/>
            <a:r>
              <a:rPr lang="en-US" sz="1800" dirty="0"/>
              <a:t>Functional furniture</a:t>
            </a:r>
          </a:p>
          <a:p>
            <a:pPr algn="ctr"/>
            <a:r>
              <a:rPr lang="en-US" sz="1800" dirty="0"/>
              <a:t>Cause no jam is my jam </a:t>
            </a:r>
          </a:p>
        </p:txBody>
      </p:sp>
      <p:sp>
        <p:nvSpPr>
          <p:cNvPr id="7" name="Rectangle: Rounded Corners 6">
            <a:extLst>
              <a:ext uri="{FF2B5EF4-FFF2-40B4-BE49-F238E27FC236}">
                <a16:creationId xmlns:a16="http://schemas.microsoft.com/office/drawing/2014/main" id="{4AC38DDA-0CCF-4A68-8C55-17C9EA849046}"/>
              </a:ext>
            </a:extLst>
          </p:cNvPr>
          <p:cNvSpPr/>
          <p:nvPr/>
        </p:nvSpPr>
        <p:spPr>
          <a:xfrm>
            <a:off x="12713109" y="1415845"/>
            <a:ext cx="4532671" cy="11503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Please press play to hear the ad</a:t>
            </a:r>
          </a:p>
        </p:txBody>
      </p:sp>
    </p:spTree>
    <p:extLst>
      <p:ext uri="{BB962C8B-B14F-4D97-AF65-F5344CB8AC3E}">
        <p14:creationId xmlns:p14="http://schemas.microsoft.com/office/powerpoint/2010/main" val="326156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0C37-B26A-45D0-A4B7-8AAC4E349E33}"/>
              </a:ext>
            </a:extLst>
          </p:cNvPr>
          <p:cNvSpPr>
            <a:spLocks noGrp="1"/>
          </p:cNvSpPr>
          <p:nvPr>
            <p:ph type="title"/>
          </p:nvPr>
        </p:nvSpPr>
        <p:spPr/>
        <p:txBody>
          <a:bodyPr/>
          <a:lstStyle/>
          <a:p>
            <a:r>
              <a:rPr lang="en-US" dirty="0"/>
              <a:t>Influencer Marketing-Earned</a:t>
            </a:r>
          </a:p>
        </p:txBody>
      </p:sp>
      <p:sp>
        <p:nvSpPr>
          <p:cNvPr id="5" name="Rectangle: Rounded Corners 4">
            <a:extLst>
              <a:ext uri="{FF2B5EF4-FFF2-40B4-BE49-F238E27FC236}">
                <a16:creationId xmlns:a16="http://schemas.microsoft.com/office/drawing/2014/main" id="{E1B0BB65-4E71-4C37-9FD6-89524175AE6B}"/>
              </a:ext>
            </a:extLst>
          </p:cNvPr>
          <p:cNvSpPr/>
          <p:nvPr/>
        </p:nvSpPr>
        <p:spPr>
          <a:xfrm>
            <a:off x="644189" y="4503168"/>
            <a:ext cx="7974262" cy="526116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These influencers aka interior designers will give DIY hacks in videos to decorate home with Wayfair Products. Even dos and don’ts of furniture while buying online</a:t>
            </a:r>
          </a:p>
        </p:txBody>
      </p:sp>
      <p:pic>
        <p:nvPicPr>
          <p:cNvPr id="7" name="Picture 6">
            <a:extLst>
              <a:ext uri="{FF2B5EF4-FFF2-40B4-BE49-F238E27FC236}">
                <a16:creationId xmlns:a16="http://schemas.microsoft.com/office/drawing/2014/main" id="{AAF2E2C0-5943-4853-B3F8-6177FB3B8A9C}"/>
              </a:ext>
            </a:extLst>
          </p:cNvPr>
          <p:cNvPicPr>
            <a:picLocks noChangeAspect="1"/>
          </p:cNvPicPr>
          <p:nvPr/>
        </p:nvPicPr>
        <p:blipFill>
          <a:blip r:embed="rId2"/>
          <a:stretch>
            <a:fillRect/>
          </a:stretch>
        </p:blipFill>
        <p:spPr>
          <a:xfrm>
            <a:off x="11208774" y="4025559"/>
            <a:ext cx="3696929" cy="3727482"/>
          </a:xfrm>
          <a:prstGeom prst="rect">
            <a:avLst/>
          </a:prstGeom>
        </p:spPr>
      </p:pic>
      <p:sp>
        <p:nvSpPr>
          <p:cNvPr id="8" name="Rectangle: Rounded Corners 7">
            <a:extLst>
              <a:ext uri="{FF2B5EF4-FFF2-40B4-BE49-F238E27FC236}">
                <a16:creationId xmlns:a16="http://schemas.microsoft.com/office/drawing/2014/main" id="{5ED00043-DF3C-4D83-9019-931B4BD799B6}"/>
              </a:ext>
            </a:extLst>
          </p:cNvPr>
          <p:cNvSpPr/>
          <p:nvPr/>
        </p:nvSpPr>
        <p:spPr>
          <a:xfrm rot="10800000" flipV="1">
            <a:off x="10689867" y="2700010"/>
            <a:ext cx="4954456" cy="111187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t>Amber Lewis</a:t>
            </a:r>
          </a:p>
          <a:p>
            <a:pPr algn="ctr"/>
            <a:r>
              <a:rPr lang="en-US" sz="3200" dirty="0"/>
              <a:t>Handle: </a:t>
            </a:r>
            <a:r>
              <a:rPr lang="en-US" sz="3200" dirty="0" err="1"/>
              <a:t>amberinteriors</a:t>
            </a:r>
            <a:endParaRPr lang="en-US" sz="3200" dirty="0"/>
          </a:p>
        </p:txBody>
      </p:sp>
      <p:sp>
        <p:nvSpPr>
          <p:cNvPr id="9" name="Rectangle: Rounded Corners 8">
            <a:extLst>
              <a:ext uri="{FF2B5EF4-FFF2-40B4-BE49-F238E27FC236}">
                <a16:creationId xmlns:a16="http://schemas.microsoft.com/office/drawing/2014/main" id="{66355A5B-2C45-4A9B-B4C0-5F1B1042E255}"/>
              </a:ext>
            </a:extLst>
          </p:cNvPr>
          <p:cNvSpPr/>
          <p:nvPr/>
        </p:nvSpPr>
        <p:spPr>
          <a:xfrm rot="10800000" flipV="1">
            <a:off x="17410216" y="2700010"/>
            <a:ext cx="4954456" cy="111187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t>Angela Rose</a:t>
            </a:r>
          </a:p>
          <a:p>
            <a:pPr algn="ctr"/>
            <a:r>
              <a:rPr lang="en-US" sz="2800" dirty="0"/>
              <a:t>Handle: </a:t>
            </a:r>
            <a:r>
              <a:rPr lang="en-US" sz="2800" dirty="0" err="1"/>
              <a:t>angelarosehomes</a:t>
            </a:r>
            <a:endParaRPr lang="en-US" sz="2800" dirty="0"/>
          </a:p>
        </p:txBody>
      </p:sp>
      <p:pic>
        <p:nvPicPr>
          <p:cNvPr id="11" name="Picture 10">
            <a:extLst>
              <a:ext uri="{FF2B5EF4-FFF2-40B4-BE49-F238E27FC236}">
                <a16:creationId xmlns:a16="http://schemas.microsoft.com/office/drawing/2014/main" id="{370C1617-FCFE-436C-AE13-0DA3117BF98A}"/>
              </a:ext>
            </a:extLst>
          </p:cNvPr>
          <p:cNvPicPr>
            <a:picLocks noChangeAspect="1"/>
          </p:cNvPicPr>
          <p:nvPr/>
        </p:nvPicPr>
        <p:blipFill>
          <a:blip r:embed="rId3"/>
          <a:stretch>
            <a:fillRect/>
          </a:stretch>
        </p:blipFill>
        <p:spPr>
          <a:xfrm>
            <a:off x="18179845" y="4025559"/>
            <a:ext cx="3820552" cy="3732522"/>
          </a:xfrm>
          <a:prstGeom prst="rect">
            <a:avLst/>
          </a:prstGeom>
        </p:spPr>
      </p:pic>
      <p:pic>
        <p:nvPicPr>
          <p:cNvPr id="13" name="Picture 12">
            <a:extLst>
              <a:ext uri="{FF2B5EF4-FFF2-40B4-BE49-F238E27FC236}">
                <a16:creationId xmlns:a16="http://schemas.microsoft.com/office/drawing/2014/main" id="{9FCE5198-F340-464B-B772-0A6CD2BDE48D}"/>
              </a:ext>
            </a:extLst>
          </p:cNvPr>
          <p:cNvPicPr>
            <a:picLocks noChangeAspect="1"/>
          </p:cNvPicPr>
          <p:nvPr/>
        </p:nvPicPr>
        <p:blipFill>
          <a:blip r:embed="rId4"/>
          <a:stretch>
            <a:fillRect/>
          </a:stretch>
        </p:blipFill>
        <p:spPr>
          <a:xfrm>
            <a:off x="15151509" y="9319485"/>
            <a:ext cx="3905249" cy="4396515"/>
          </a:xfrm>
          <a:prstGeom prst="rect">
            <a:avLst/>
          </a:prstGeom>
        </p:spPr>
      </p:pic>
      <p:sp>
        <p:nvSpPr>
          <p:cNvPr id="14" name="Rectangle: Rounded Corners 13">
            <a:extLst>
              <a:ext uri="{FF2B5EF4-FFF2-40B4-BE49-F238E27FC236}">
                <a16:creationId xmlns:a16="http://schemas.microsoft.com/office/drawing/2014/main" id="{9511D6A4-8023-4F34-BDDB-B9183F566C8E}"/>
              </a:ext>
            </a:extLst>
          </p:cNvPr>
          <p:cNvSpPr/>
          <p:nvPr/>
        </p:nvSpPr>
        <p:spPr>
          <a:xfrm rot="10800000" flipV="1">
            <a:off x="14626905" y="8010855"/>
            <a:ext cx="4954456" cy="111187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t>Emily Henderson</a:t>
            </a:r>
          </a:p>
          <a:p>
            <a:pPr algn="ctr"/>
            <a:r>
              <a:rPr lang="en-US" sz="2800" dirty="0" err="1"/>
              <a:t>em_henderson</a:t>
            </a:r>
            <a:endParaRPr lang="en-US" sz="2800" dirty="0"/>
          </a:p>
        </p:txBody>
      </p:sp>
    </p:spTree>
    <p:extLst>
      <p:ext uri="{BB962C8B-B14F-4D97-AF65-F5344CB8AC3E}">
        <p14:creationId xmlns:p14="http://schemas.microsoft.com/office/powerpoint/2010/main" val="3008652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02BEE-AC77-458C-B9CF-17553537056D}"/>
              </a:ext>
            </a:extLst>
          </p:cNvPr>
          <p:cNvSpPr>
            <a:spLocks noGrp="1"/>
          </p:cNvSpPr>
          <p:nvPr>
            <p:ph type="title"/>
          </p:nvPr>
        </p:nvSpPr>
        <p:spPr/>
        <p:txBody>
          <a:bodyPr/>
          <a:lstStyle/>
          <a:p>
            <a:r>
              <a:rPr lang="en-US" dirty="0"/>
              <a:t>PRESENTATION AGENDA</a:t>
            </a:r>
          </a:p>
        </p:txBody>
      </p:sp>
      <p:sp>
        <p:nvSpPr>
          <p:cNvPr id="6" name="Rectangle 5">
            <a:extLst>
              <a:ext uri="{FF2B5EF4-FFF2-40B4-BE49-F238E27FC236}">
                <a16:creationId xmlns:a16="http://schemas.microsoft.com/office/drawing/2014/main" id="{7B446669-3AE8-487A-8AA7-64DF899E4FE8}"/>
              </a:ext>
            </a:extLst>
          </p:cNvPr>
          <p:cNvSpPr/>
          <p:nvPr/>
        </p:nvSpPr>
        <p:spPr>
          <a:xfrm>
            <a:off x="670256" y="2974709"/>
            <a:ext cx="22748535" cy="11726287"/>
          </a:xfrm>
          <a:prstGeom prst="rect">
            <a:avLst/>
          </a:prstGeom>
          <a:noFill/>
        </p:spPr>
        <p:txBody>
          <a:bodyPr wrap="none" lIns="91440" tIns="45720" rIns="91440" bIns="45720">
            <a:spAutoFit/>
          </a:bodyPr>
          <a:lstStyle/>
          <a:p>
            <a:pPr marL="685800" indent="-685800">
              <a:buFontTx/>
              <a:buChar char="-"/>
            </a:pP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COMPANY INTRODUCTION</a:t>
            </a:r>
          </a:p>
          <a:p>
            <a:pPr marL="685800" indent="-685800">
              <a:buFontTx/>
              <a:buChar char="-"/>
            </a:pP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OBJECTIVES</a:t>
            </a:r>
          </a:p>
          <a:p>
            <a:pPr marL="685800" indent="-685800">
              <a:buFontTx/>
              <a:buChar char="-"/>
            </a:pP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TARGET AUDIENCE</a:t>
            </a:r>
          </a:p>
          <a:p>
            <a:pPr marL="685800" indent="-685800">
              <a:buFontTx/>
              <a:buChar char="-"/>
            </a:pP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GENZ+MILLENNIALS BEHAVIOR (SEARCH, DIGITAL, CATEGORY)</a:t>
            </a:r>
          </a:p>
          <a:p>
            <a:pPr marL="685800" indent="-685800">
              <a:buFontTx/>
              <a:buChar char="-"/>
            </a:pP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KEY TAKEWAYS</a:t>
            </a:r>
          </a:p>
          <a:p>
            <a:pPr marL="685800" indent="-685800">
              <a:buFontTx/>
              <a:buChar char="-"/>
            </a:pP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CONCEPT IDEAS</a:t>
            </a:r>
          </a:p>
          <a:p>
            <a:pPr marL="685800" indent="-685800">
              <a:buFontTx/>
              <a:buChar char="-"/>
            </a:pP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PROMOTIONAL STRATEGY: PESO IN DETAIL</a:t>
            </a:r>
          </a:p>
          <a:p>
            <a:pPr marL="685800" indent="-685800">
              <a:buFontTx/>
              <a:buChar char="-"/>
            </a:pP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ROLL OUT TIME PLAN</a:t>
            </a:r>
          </a:p>
          <a:p>
            <a:pPr marL="685800" indent="-685800" algn="ctr">
              <a:buFontTx/>
              <a:buChar char="-"/>
            </a:pP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marL="685800" indent="-685800" algn="ctr">
              <a:buFontTx/>
              <a:buChar char="-"/>
            </a:pP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marL="685800" indent="-685800" algn="ctr">
              <a:buFontTx/>
              <a:buChar char="-"/>
            </a:pP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marL="685800" indent="-685800" algn="ctr">
              <a:buFontTx/>
              <a:buChar char="-"/>
            </a:pP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marL="685800" indent="-685800" algn="ctr">
              <a:buFontTx/>
              <a:buChar char="-"/>
            </a:pP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marL="685800" indent="-685800" algn="ctr">
              <a:buFontTx/>
              <a:buChar char="-"/>
            </a:pP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467973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0C37-B26A-45D0-A4B7-8AAC4E349E33}"/>
              </a:ext>
            </a:extLst>
          </p:cNvPr>
          <p:cNvSpPr>
            <a:spLocks noGrp="1"/>
          </p:cNvSpPr>
          <p:nvPr>
            <p:ph type="title"/>
          </p:nvPr>
        </p:nvSpPr>
        <p:spPr/>
        <p:txBody>
          <a:bodyPr/>
          <a:lstStyle/>
          <a:p>
            <a:r>
              <a:rPr lang="en-US" dirty="0"/>
              <a:t> Comedy Events - Earned</a:t>
            </a:r>
          </a:p>
        </p:txBody>
      </p:sp>
      <p:sp>
        <p:nvSpPr>
          <p:cNvPr id="3" name="Rectangle: Rounded Corners 2">
            <a:extLst>
              <a:ext uri="{FF2B5EF4-FFF2-40B4-BE49-F238E27FC236}">
                <a16:creationId xmlns:a16="http://schemas.microsoft.com/office/drawing/2014/main" id="{F4F06C98-60C2-47A2-BBF7-218C02EB8577}"/>
              </a:ext>
            </a:extLst>
          </p:cNvPr>
          <p:cNvSpPr/>
          <p:nvPr/>
        </p:nvSpPr>
        <p:spPr>
          <a:xfrm>
            <a:off x="644189" y="4503168"/>
            <a:ext cx="7974262" cy="526116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Collaborate with comedians to perform jokes on people’s taste on home designs, awful tastes to classy ones thereby cleverly integrating product USPs. After the show an </a:t>
            </a:r>
            <a:r>
              <a:rPr lang="en-US" b="1" dirty="0"/>
              <a:t>experiential tour</a:t>
            </a:r>
            <a:r>
              <a:rPr lang="en-US" dirty="0"/>
              <a:t> to view the quality of the products sold on Wayfair.</a:t>
            </a:r>
          </a:p>
        </p:txBody>
      </p:sp>
      <p:sp>
        <p:nvSpPr>
          <p:cNvPr id="4" name="Rectangle 3">
            <a:extLst>
              <a:ext uri="{FF2B5EF4-FFF2-40B4-BE49-F238E27FC236}">
                <a16:creationId xmlns:a16="http://schemas.microsoft.com/office/drawing/2014/main" id="{8003212E-CC2F-44B4-98AD-2F2719D57363}"/>
              </a:ext>
            </a:extLst>
          </p:cNvPr>
          <p:cNvSpPr/>
          <p:nvPr/>
        </p:nvSpPr>
        <p:spPr>
          <a:xfrm>
            <a:off x="15967580" y="3481527"/>
            <a:ext cx="8330097" cy="2585323"/>
          </a:xfrm>
          <a:prstGeom prst="rect">
            <a:avLst/>
          </a:prstGeom>
          <a:noFill/>
        </p:spPr>
        <p:txBody>
          <a:bodyPr wrap="squar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JAM FREE NIGHTS WITH ALI WONG/JOE MANDE</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6" name="Picture 5">
            <a:extLst>
              <a:ext uri="{FF2B5EF4-FFF2-40B4-BE49-F238E27FC236}">
                <a16:creationId xmlns:a16="http://schemas.microsoft.com/office/drawing/2014/main" id="{A540C647-3562-4086-B623-DED431F37AB5}"/>
              </a:ext>
            </a:extLst>
          </p:cNvPr>
          <p:cNvPicPr>
            <a:picLocks noChangeAspect="1"/>
          </p:cNvPicPr>
          <p:nvPr/>
        </p:nvPicPr>
        <p:blipFill>
          <a:blip r:embed="rId2"/>
          <a:stretch>
            <a:fillRect/>
          </a:stretch>
        </p:blipFill>
        <p:spPr>
          <a:xfrm>
            <a:off x="10648171" y="2742331"/>
            <a:ext cx="5543867" cy="7807427"/>
          </a:xfrm>
          <a:prstGeom prst="rect">
            <a:avLst/>
          </a:prstGeom>
        </p:spPr>
      </p:pic>
      <p:pic>
        <p:nvPicPr>
          <p:cNvPr id="8" name="Picture 7">
            <a:extLst>
              <a:ext uri="{FF2B5EF4-FFF2-40B4-BE49-F238E27FC236}">
                <a16:creationId xmlns:a16="http://schemas.microsoft.com/office/drawing/2014/main" id="{3753A69B-5EC1-48BD-83E0-840B88EC1DC2}"/>
              </a:ext>
            </a:extLst>
          </p:cNvPr>
          <p:cNvPicPr>
            <a:picLocks noChangeAspect="1"/>
          </p:cNvPicPr>
          <p:nvPr/>
        </p:nvPicPr>
        <p:blipFill>
          <a:blip r:embed="rId3"/>
          <a:stretch>
            <a:fillRect/>
          </a:stretch>
        </p:blipFill>
        <p:spPr>
          <a:xfrm>
            <a:off x="16902176" y="7551521"/>
            <a:ext cx="6189036" cy="5010443"/>
          </a:xfrm>
          <a:prstGeom prst="rect">
            <a:avLst/>
          </a:prstGeom>
        </p:spPr>
      </p:pic>
    </p:spTree>
    <p:extLst>
      <p:ext uri="{BB962C8B-B14F-4D97-AF65-F5344CB8AC3E}">
        <p14:creationId xmlns:p14="http://schemas.microsoft.com/office/powerpoint/2010/main" val="1868545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0C37-B26A-45D0-A4B7-8AAC4E349E33}"/>
              </a:ext>
            </a:extLst>
          </p:cNvPr>
          <p:cNvSpPr>
            <a:spLocks noGrp="1"/>
          </p:cNvSpPr>
          <p:nvPr>
            <p:ph type="title"/>
          </p:nvPr>
        </p:nvSpPr>
        <p:spPr/>
        <p:txBody>
          <a:bodyPr/>
          <a:lstStyle/>
          <a:p>
            <a:r>
              <a:rPr lang="en-US" dirty="0"/>
              <a:t>Instagram Posts - Shared</a:t>
            </a:r>
          </a:p>
        </p:txBody>
      </p:sp>
      <p:sp>
        <p:nvSpPr>
          <p:cNvPr id="3" name="Rectangle: Rounded Corners 2">
            <a:extLst>
              <a:ext uri="{FF2B5EF4-FFF2-40B4-BE49-F238E27FC236}">
                <a16:creationId xmlns:a16="http://schemas.microsoft.com/office/drawing/2014/main" id="{52FDEA5B-0F7D-4C6C-B96D-B0E8C9C69B19}"/>
              </a:ext>
            </a:extLst>
          </p:cNvPr>
          <p:cNvSpPr/>
          <p:nvPr/>
        </p:nvSpPr>
        <p:spPr>
          <a:xfrm>
            <a:off x="668593" y="2959510"/>
            <a:ext cx="22683020" cy="148467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Highlighting the Campaign Concept through engaging and visually good posts.</a:t>
            </a:r>
          </a:p>
        </p:txBody>
      </p:sp>
      <p:pic>
        <p:nvPicPr>
          <p:cNvPr id="5" name="Picture 4">
            <a:extLst>
              <a:ext uri="{FF2B5EF4-FFF2-40B4-BE49-F238E27FC236}">
                <a16:creationId xmlns:a16="http://schemas.microsoft.com/office/drawing/2014/main" id="{447DCF8D-FAD5-4913-90AD-2A2C102F1156}"/>
              </a:ext>
            </a:extLst>
          </p:cNvPr>
          <p:cNvPicPr>
            <a:picLocks noChangeAspect="1"/>
          </p:cNvPicPr>
          <p:nvPr/>
        </p:nvPicPr>
        <p:blipFill>
          <a:blip r:embed="rId2"/>
          <a:stretch>
            <a:fillRect/>
          </a:stretch>
        </p:blipFill>
        <p:spPr>
          <a:xfrm>
            <a:off x="7413523" y="4609659"/>
            <a:ext cx="8749941" cy="8749941"/>
          </a:xfrm>
          <a:prstGeom prst="rect">
            <a:avLst/>
          </a:prstGeom>
        </p:spPr>
      </p:pic>
    </p:spTree>
    <p:extLst>
      <p:ext uri="{BB962C8B-B14F-4D97-AF65-F5344CB8AC3E}">
        <p14:creationId xmlns:p14="http://schemas.microsoft.com/office/powerpoint/2010/main" val="2487095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0C37-B26A-45D0-A4B7-8AAC4E349E33}"/>
              </a:ext>
            </a:extLst>
          </p:cNvPr>
          <p:cNvSpPr>
            <a:spLocks noGrp="1"/>
          </p:cNvSpPr>
          <p:nvPr>
            <p:ph type="title"/>
          </p:nvPr>
        </p:nvSpPr>
        <p:spPr/>
        <p:txBody>
          <a:bodyPr/>
          <a:lstStyle/>
          <a:p>
            <a:r>
              <a:rPr lang="en-US" dirty="0"/>
              <a:t>Instagram Stories - Shared</a:t>
            </a:r>
          </a:p>
        </p:txBody>
      </p:sp>
      <p:sp>
        <p:nvSpPr>
          <p:cNvPr id="3" name="Rectangle 2">
            <a:extLst>
              <a:ext uri="{FF2B5EF4-FFF2-40B4-BE49-F238E27FC236}">
                <a16:creationId xmlns:a16="http://schemas.microsoft.com/office/drawing/2014/main" id="{211B297F-9D2F-410C-80D6-19C58777889E}"/>
              </a:ext>
            </a:extLst>
          </p:cNvPr>
          <p:cNvSpPr/>
          <p:nvPr/>
        </p:nvSpPr>
        <p:spPr>
          <a:xfrm>
            <a:off x="1198377" y="4764181"/>
            <a:ext cx="9567945" cy="1754326"/>
          </a:xfrm>
          <a:prstGeom prst="rect">
            <a:avLst/>
          </a:prstGeom>
          <a:noFill/>
        </p:spPr>
        <p:txBody>
          <a:bodyPr wrap="squar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INSTAGRAM STORY x AR FILTER GAME</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5" name="Rectangle: Rounded Corners 4">
            <a:extLst>
              <a:ext uri="{FF2B5EF4-FFF2-40B4-BE49-F238E27FC236}">
                <a16:creationId xmlns:a16="http://schemas.microsoft.com/office/drawing/2014/main" id="{563115F9-9C7E-4448-9304-200895546641}"/>
              </a:ext>
            </a:extLst>
          </p:cNvPr>
          <p:cNvSpPr/>
          <p:nvPr/>
        </p:nvSpPr>
        <p:spPr>
          <a:xfrm>
            <a:off x="1759974" y="6744929"/>
            <a:ext cx="9291484" cy="67547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Fun and easy Instagram game. People need to move their heads to surf through the obstacles such as broken sofa or late delivery.</a:t>
            </a:r>
          </a:p>
          <a:p>
            <a:pPr algn="ctr"/>
            <a:r>
              <a:rPr lang="en-US" dirty="0"/>
              <a:t>Users need to earn more points by reaching Wayfair’s USPs, features, deals, furniture, etc.</a:t>
            </a:r>
          </a:p>
          <a:p>
            <a:pPr algn="ctr"/>
            <a:r>
              <a:rPr lang="en-US" dirty="0"/>
              <a:t>After every wrong move such as late delivery a pop up banner will appear highlighting exclusive benefits of Wayfair and how these issues with this brand can be resolved.</a:t>
            </a:r>
          </a:p>
        </p:txBody>
      </p:sp>
      <p:pic>
        <p:nvPicPr>
          <p:cNvPr id="11" name="Picture 10">
            <a:extLst>
              <a:ext uri="{FF2B5EF4-FFF2-40B4-BE49-F238E27FC236}">
                <a16:creationId xmlns:a16="http://schemas.microsoft.com/office/drawing/2014/main" id="{61A9412A-AC52-4218-B90B-5A9361CF9D55}"/>
              </a:ext>
            </a:extLst>
          </p:cNvPr>
          <p:cNvPicPr>
            <a:picLocks noChangeAspect="1"/>
          </p:cNvPicPr>
          <p:nvPr/>
        </p:nvPicPr>
        <p:blipFill>
          <a:blip r:embed="rId2"/>
          <a:stretch>
            <a:fillRect/>
          </a:stretch>
        </p:blipFill>
        <p:spPr>
          <a:xfrm>
            <a:off x="15898761" y="2571885"/>
            <a:ext cx="5948515" cy="10873944"/>
          </a:xfrm>
          <a:prstGeom prst="rect">
            <a:avLst/>
          </a:prstGeom>
        </p:spPr>
      </p:pic>
    </p:spTree>
    <p:extLst>
      <p:ext uri="{BB962C8B-B14F-4D97-AF65-F5344CB8AC3E}">
        <p14:creationId xmlns:p14="http://schemas.microsoft.com/office/powerpoint/2010/main" val="2769306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0C37-B26A-45D0-A4B7-8AAC4E349E33}"/>
              </a:ext>
            </a:extLst>
          </p:cNvPr>
          <p:cNvSpPr>
            <a:spLocks noGrp="1"/>
          </p:cNvSpPr>
          <p:nvPr>
            <p:ph type="title"/>
          </p:nvPr>
        </p:nvSpPr>
        <p:spPr/>
        <p:txBody>
          <a:bodyPr/>
          <a:lstStyle/>
          <a:p>
            <a:r>
              <a:rPr lang="en-US" dirty="0"/>
              <a:t>Bumble- Shared</a:t>
            </a:r>
          </a:p>
        </p:txBody>
      </p:sp>
      <p:sp>
        <p:nvSpPr>
          <p:cNvPr id="3" name="Rectangle 2">
            <a:extLst>
              <a:ext uri="{FF2B5EF4-FFF2-40B4-BE49-F238E27FC236}">
                <a16:creationId xmlns:a16="http://schemas.microsoft.com/office/drawing/2014/main" id="{211B297F-9D2F-410C-80D6-19C58777889E}"/>
              </a:ext>
            </a:extLst>
          </p:cNvPr>
          <p:cNvSpPr/>
          <p:nvPr/>
        </p:nvSpPr>
        <p:spPr>
          <a:xfrm>
            <a:off x="1198377" y="4764181"/>
            <a:ext cx="9567945" cy="1754326"/>
          </a:xfrm>
          <a:prstGeom prst="rect">
            <a:avLst/>
          </a:prstGeom>
          <a:noFill/>
        </p:spPr>
        <p:txBody>
          <a:bodyPr wrap="squar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BUMBLE x VIBE CHECK BADGE</a:t>
            </a:r>
          </a:p>
        </p:txBody>
      </p:sp>
      <p:sp>
        <p:nvSpPr>
          <p:cNvPr id="5" name="Rectangle: Rounded Corners 4">
            <a:extLst>
              <a:ext uri="{FF2B5EF4-FFF2-40B4-BE49-F238E27FC236}">
                <a16:creationId xmlns:a16="http://schemas.microsoft.com/office/drawing/2014/main" id="{563115F9-9C7E-4448-9304-200895546641}"/>
              </a:ext>
            </a:extLst>
          </p:cNvPr>
          <p:cNvSpPr/>
          <p:nvPr/>
        </p:nvSpPr>
        <p:spPr>
          <a:xfrm>
            <a:off x="1759974" y="6607277"/>
            <a:ext cx="9271820" cy="689241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Introduce a </a:t>
            </a:r>
            <a:r>
              <a:rPr lang="en-US" b="1" dirty="0"/>
              <a:t>Vibe Check</a:t>
            </a:r>
            <a:r>
              <a:rPr lang="en-US" dirty="0"/>
              <a:t> </a:t>
            </a:r>
            <a:r>
              <a:rPr lang="en-US" b="1" dirty="0"/>
              <a:t>community</a:t>
            </a:r>
            <a:r>
              <a:rPr lang="en-US" dirty="0"/>
              <a:t> on Bumble. This badge will appear on anyone’s profiles, subtly informing the creeps on dating apps to not mess with the vibe check people.</a:t>
            </a:r>
            <a:br>
              <a:rPr lang="en-US" dirty="0"/>
            </a:br>
            <a:br>
              <a:rPr lang="en-US" dirty="0"/>
            </a:br>
            <a:r>
              <a:rPr lang="en-US" dirty="0"/>
              <a:t> To unlock this badge, people will have to fill a form, tell what is their style for decorating home and what more they expect from wayfair to do better with their email ID and become a part of the tribe.</a:t>
            </a:r>
          </a:p>
        </p:txBody>
      </p:sp>
      <p:pic>
        <p:nvPicPr>
          <p:cNvPr id="6" name="66027.png" descr="66027.png">
            <a:extLst>
              <a:ext uri="{FF2B5EF4-FFF2-40B4-BE49-F238E27FC236}">
                <a16:creationId xmlns:a16="http://schemas.microsoft.com/office/drawing/2014/main" id="{D71A01AC-F19A-47FF-943A-8664D70E1C42}"/>
              </a:ext>
            </a:extLst>
          </p:cNvPr>
          <p:cNvPicPr>
            <a:picLocks noChangeAspect="1"/>
          </p:cNvPicPr>
          <p:nvPr/>
        </p:nvPicPr>
        <p:blipFill>
          <a:blip r:embed="rId2"/>
          <a:stretch>
            <a:fillRect/>
          </a:stretch>
        </p:blipFill>
        <p:spPr>
          <a:xfrm>
            <a:off x="10144248" y="4935837"/>
            <a:ext cx="1244147" cy="1244147"/>
          </a:xfrm>
          <a:prstGeom prst="rect">
            <a:avLst/>
          </a:prstGeom>
          <a:ln w="12700">
            <a:miter lim="400000"/>
          </a:ln>
        </p:spPr>
      </p:pic>
      <p:pic>
        <p:nvPicPr>
          <p:cNvPr id="7" name="Picture 6">
            <a:extLst>
              <a:ext uri="{FF2B5EF4-FFF2-40B4-BE49-F238E27FC236}">
                <a16:creationId xmlns:a16="http://schemas.microsoft.com/office/drawing/2014/main" id="{4128628C-DAEC-44DB-A3D8-A28237E2911D}"/>
              </a:ext>
            </a:extLst>
          </p:cNvPr>
          <p:cNvPicPr>
            <a:picLocks noChangeAspect="1"/>
          </p:cNvPicPr>
          <p:nvPr/>
        </p:nvPicPr>
        <p:blipFill>
          <a:blip r:embed="rId3"/>
          <a:stretch>
            <a:fillRect/>
          </a:stretch>
        </p:blipFill>
        <p:spPr>
          <a:xfrm>
            <a:off x="12192000" y="2976736"/>
            <a:ext cx="11177443" cy="10382864"/>
          </a:xfrm>
          <a:prstGeom prst="rect">
            <a:avLst/>
          </a:prstGeom>
        </p:spPr>
      </p:pic>
    </p:spTree>
    <p:extLst>
      <p:ext uri="{BB962C8B-B14F-4D97-AF65-F5344CB8AC3E}">
        <p14:creationId xmlns:p14="http://schemas.microsoft.com/office/powerpoint/2010/main" val="3178065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0C37-B26A-45D0-A4B7-8AAC4E349E33}"/>
              </a:ext>
            </a:extLst>
          </p:cNvPr>
          <p:cNvSpPr>
            <a:spLocks noGrp="1"/>
          </p:cNvSpPr>
          <p:nvPr>
            <p:ph type="title"/>
          </p:nvPr>
        </p:nvSpPr>
        <p:spPr/>
        <p:txBody>
          <a:bodyPr/>
          <a:lstStyle/>
          <a:p>
            <a:r>
              <a:rPr lang="en-US" dirty="0"/>
              <a:t>Email Marketing and SMS Marketing - Owned</a:t>
            </a:r>
          </a:p>
        </p:txBody>
      </p:sp>
      <p:sp>
        <p:nvSpPr>
          <p:cNvPr id="5" name="Rectangle: Rounded Corners 4">
            <a:extLst>
              <a:ext uri="{FF2B5EF4-FFF2-40B4-BE49-F238E27FC236}">
                <a16:creationId xmlns:a16="http://schemas.microsoft.com/office/drawing/2014/main" id="{563115F9-9C7E-4448-9304-200895546641}"/>
              </a:ext>
            </a:extLst>
          </p:cNvPr>
          <p:cNvSpPr/>
          <p:nvPr/>
        </p:nvSpPr>
        <p:spPr>
          <a:xfrm>
            <a:off x="865239" y="3239729"/>
            <a:ext cx="6912078" cy="103779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Target the existing customers as well as new users by showing amazing features and value propositions of Wayfair.</a:t>
            </a:r>
          </a:p>
          <a:p>
            <a:pPr algn="ctr"/>
            <a:endParaRPr lang="en-US" dirty="0"/>
          </a:p>
          <a:p>
            <a:pPr algn="ctr"/>
            <a:r>
              <a:rPr lang="en-US" dirty="0"/>
              <a:t>Educate them with guided tour/writing steps and  guidance for understanding the feature</a:t>
            </a:r>
          </a:p>
          <a:p>
            <a:pPr algn="ctr"/>
            <a:endParaRPr lang="en-US" dirty="0"/>
          </a:p>
          <a:p>
            <a:pPr algn="ctr"/>
            <a:r>
              <a:rPr lang="en-US" dirty="0"/>
              <a:t>Highlighting amazing offers and collections via SMS in a personalized way for direct conversion</a:t>
            </a:r>
            <a:br>
              <a:rPr lang="en-US" dirty="0"/>
            </a:br>
            <a:br>
              <a:rPr lang="en-US" dirty="0"/>
            </a:br>
            <a:r>
              <a:rPr lang="en-US" dirty="0"/>
              <a:t> </a:t>
            </a:r>
          </a:p>
        </p:txBody>
      </p:sp>
      <p:pic>
        <p:nvPicPr>
          <p:cNvPr id="8" name="Picture 7">
            <a:extLst>
              <a:ext uri="{FF2B5EF4-FFF2-40B4-BE49-F238E27FC236}">
                <a16:creationId xmlns:a16="http://schemas.microsoft.com/office/drawing/2014/main" id="{C22B3B28-9EA8-4571-8685-328046B61DD2}"/>
              </a:ext>
            </a:extLst>
          </p:cNvPr>
          <p:cNvPicPr>
            <a:picLocks noChangeAspect="1"/>
          </p:cNvPicPr>
          <p:nvPr/>
        </p:nvPicPr>
        <p:blipFill>
          <a:blip r:embed="rId2"/>
          <a:stretch>
            <a:fillRect/>
          </a:stretch>
        </p:blipFill>
        <p:spPr>
          <a:xfrm>
            <a:off x="14109290" y="2748869"/>
            <a:ext cx="5934997" cy="10465378"/>
          </a:xfrm>
          <a:prstGeom prst="rect">
            <a:avLst/>
          </a:prstGeom>
        </p:spPr>
      </p:pic>
    </p:spTree>
    <p:extLst>
      <p:ext uri="{BB962C8B-B14F-4D97-AF65-F5344CB8AC3E}">
        <p14:creationId xmlns:p14="http://schemas.microsoft.com/office/powerpoint/2010/main" val="1441666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0C37-B26A-45D0-A4B7-8AAC4E349E33}"/>
              </a:ext>
            </a:extLst>
          </p:cNvPr>
          <p:cNvSpPr>
            <a:spLocks noGrp="1"/>
          </p:cNvSpPr>
          <p:nvPr>
            <p:ph type="title"/>
          </p:nvPr>
        </p:nvSpPr>
        <p:spPr/>
        <p:txBody>
          <a:bodyPr/>
          <a:lstStyle/>
          <a:p>
            <a:r>
              <a:rPr lang="en-US" dirty="0"/>
              <a:t>Push Notifications  - Owned</a:t>
            </a:r>
          </a:p>
        </p:txBody>
      </p:sp>
      <p:sp>
        <p:nvSpPr>
          <p:cNvPr id="3" name="Rectangle: Rounded Corners 2">
            <a:extLst>
              <a:ext uri="{FF2B5EF4-FFF2-40B4-BE49-F238E27FC236}">
                <a16:creationId xmlns:a16="http://schemas.microsoft.com/office/drawing/2014/main" id="{94559185-B994-43A4-A3D5-7240FAA4B472}"/>
              </a:ext>
            </a:extLst>
          </p:cNvPr>
          <p:cNvSpPr/>
          <p:nvPr/>
        </p:nvSpPr>
        <p:spPr>
          <a:xfrm>
            <a:off x="717756" y="3141405"/>
            <a:ext cx="6912078" cy="977818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Target the existing customers as well as new users by personalizing their journey at every touch point.</a:t>
            </a:r>
          </a:p>
          <a:p>
            <a:pPr algn="ctr"/>
            <a:endParaRPr lang="en-US" dirty="0"/>
          </a:p>
          <a:p>
            <a:pPr algn="ctr"/>
            <a:r>
              <a:rPr lang="en-US" dirty="0"/>
              <a:t>It is well-know that the CTRs of  image push notifications are better than text push notifications. So, wayfair should try more image based notifications with the new feasibility of clicks at multiple areas. Hence, more than one CTA and different redirection links</a:t>
            </a:r>
            <a:br>
              <a:rPr lang="en-US" dirty="0"/>
            </a:br>
            <a:br>
              <a:rPr lang="en-US" dirty="0"/>
            </a:br>
            <a:r>
              <a:rPr lang="en-US" dirty="0"/>
              <a:t> </a:t>
            </a:r>
          </a:p>
        </p:txBody>
      </p:sp>
      <p:pic>
        <p:nvPicPr>
          <p:cNvPr id="5" name="Picture 4">
            <a:extLst>
              <a:ext uri="{FF2B5EF4-FFF2-40B4-BE49-F238E27FC236}">
                <a16:creationId xmlns:a16="http://schemas.microsoft.com/office/drawing/2014/main" id="{3088AA95-C4B2-4D8F-A0B2-0979B375EEDE}"/>
              </a:ext>
            </a:extLst>
          </p:cNvPr>
          <p:cNvPicPr>
            <a:picLocks noChangeAspect="1"/>
          </p:cNvPicPr>
          <p:nvPr/>
        </p:nvPicPr>
        <p:blipFill>
          <a:blip r:embed="rId2"/>
          <a:stretch>
            <a:fillRect/>
          </a:stretch>
        </p:blipFill>
        <p:spPr>
          <a:xfrm>
            <a:off x="8809702" y="3519949"/>
            <a:ext cx="14733640" cy="7366820"/>
          </a:xfrm>
          <a:prstGeom prst="rect">
            <a:avLst/>
          </a:prstGeom>
        </p:spPr>
      </p:pic>
      <p:cxnSp>
        <p:nvCxnSpPr>
          <p:cNvPr id="7" name="Straight Arrow Connector 6">
            <a:extLst>
              <a:ext uri="{FF2B5EF4-FFF2-40B4-BE49-F238E27FC236}">
                <a16:creationId xmlns:a16="http://schemas.microsoft.com/office/drawing/2014/main" id="{A785AC2E-B1FC-432B-9A56-23E939861C1F}"/>
              </a:ext>
            </a:extLst>
          </p:cNvPr>
          <p:cNvCxnSpPr/>
          <p:nvPr/>
        </p:nvCxnSpPr>
        <p:spPr>
          <a:xfrm>
            <a:off x="11906865" y="10886769"/>
            <a:ext cx="3687096" cy="1737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0AF2DAB-2632-4099-A002-4573B57F9DFC}"/>
              </a:ext>
            </a:extLst>
          </p:cNvPr>
          <p:cNvCxnSpPr>
            <a:cxnSpLocks/>
          </p:cNvCxnSpPr>
          <p:nvPr/>
        </p:nvCxnSpPr>
        <p:spPr>
          <a:xfrm>
            <a:off x="15466142" y="10886769"/>
            <a:ext cx="226141" cy="1804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64F5CB0-3E2A-45F3-8FC0-5CFDC7046603}"/>
              </a:ext>
            </a:extLst>
          </p:cNvPr>
          <p:cNvCxnSpPr>
            <a:cxnSpLocks/>
          </p:cNvCxnSpPr>
          <p:nvPr/>
        </p:nvCxnSpPr>
        <p:spPr>
          <a:xfrm flipH="1">
            <a:off x="15790606" y="11010129"/>
            <a:ext cx="3372465" cy="1614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31B2110F-4B24-4C2E-AE4B-7D32E22CFE14}"/>
              </a:ext>
            </a:extLst>
          </p:cNvPr>
          <p:cNvSpPr/>
          <p:nvPr/>
        </p:nvSpPr>
        <p:spPr>
          <a:xfrm>
            <a:off x="12958915" y="12814347"/>
            <a:ext cx="6056672" cy="68825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Multiple Click feasibility enhancement</a:t>
            </a:r>
          </a:p>
        </p:txBody>
      </p:sp>
    </p:spTree>
    <p:extLst>
      <p:ext uri="{BB962C8B-B14F-4D97-AF65-F5344CB8AC3E}">
        <p14:creationId xmlns:p14="http://schemas.microsoft.com/office/powerpoint/2010/main" val="2534991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B79-F79A-4330-8458-64CC340280B9}"/>
              </a:ext>
            </a:extLst>
          </p:cNvPr>
          <p:cNvSpPr>
            <a:spLocks noGrp="1"/>
          </p:cNvSpPr>
          <p:nvPr>
            <p:ph type="title"/>
          </p:nvPr>
        </p:nvSpPr>
        <p:spPr/>
        <p:txBody>
          <a:bodyPr/>
          <a:lstStyle/>
          <a:p>
            <a:r>
              <a:rPr lang="en-US" dirty="0"/>
              <a:t>ROLL OUT TIMING PLAN</a:t>
            </a:r>
          </a:p>
        </p:txBody>
      </p:sp>
      <p:pic>
        <p:nvPicPr>
          <p:cNvPr id="6" name="Picture 5">
            <a:extLst>
              <a:ext uri="{FF2B5EF4-FFF2-40B4-BE49-F238E27FC236}">
                <a16:creationId xmlns:a16="http://schemas.microsoft.com/office/drawing/2014/main" id="{FFC8D121-058E-4886-B9EA-04C0DDA6D5B4}"/>
              </a:ext>
            </a:extLst>
          </p:cNvPr>
          <p:cNvPicPr>
            <a:picLocks noChangeAspect="1"/>
          </p:cNvPicPr>
          <p:nvPr/>
        </p:nvPicPr>
        <p:blipFill>
          <a:blip r:embed="rId2"/>
          <a:stretch>
            <a:fillRect/>
          </a:stretch>
        </p:blipFill>
        <p:spPr>
          <a:xfrm>
            <a:off x="504784" y="2775234"/>
            <a:ext cx="23374431" cy="9203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7826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17A5-408F-4163-97A6-DEC20D71F867}"/>
              </a:ext>
            </a:extLst>
          </p:cNvPr>
          <p:cNvSpPr>
            <a:spLocks noGrp="1"/>
          </p:cNvSpPr>
          <p:nvPr>
            <p:ph type="title"/>
          </p:nvPr>
        </p:nvSpPr>
        <p:spPr/>
        <p:txBody>
          <a:bodyPr/>
          <a:lstStyle/>
          <a:p>
            <a:r>
              <a:rPr lang="en-US" dirty="0"/>
              <a:t>WAYFAIR: IN ESSENCE</a:t>
            </a:r>
          </a:p>
        </p:txBody>
      </p:sp>
      <p:pic>
        <p:nvPicPr>
          <p:cNvPr id="6" name="Picture 5">
            <a:extLst>
              <a:ext uri="{FF2B5EF4-FFF2-40B4-BE49-F238E27FC236}">
                <a16:creationId xmlns:a16="http://schemas.microsoft.com/office/drawing/2014/main" id="{D7EE2DF3-9C89-4667-ACF7-BC4890A5C6DC}"/>
              </a:ext>
            </a:extLst>
          </p:cNvPr>
          <p:cNvPicPr>
            <a:picLocks noChangeAspect="1"/>
          </p:cNvPicPr>
          <p:nvPr/>
        </p:nvPicPr>
        <p:blipFill>
          <a:blip r:embed="rId3"/>
          <a:stretch>
            <a:fillRect/>
          </a:stretch>
        </p:blipFill>
        <p:spPr>
          <a:xfrm>
            <a:off x="8089541" y="9237824"/>
            <a:ext cx="6624864" cy="3478053"/>
          </a:xfrm>
          <a:prstGeom prst="rect">
            <a:avLst/>
          </a:prstGeom>
        </p:spPr>
      </p:pic>
      <p:sp>
        <p:nvSpPr>
          <p:cNvPr id="7" name="Line">
            <a:extLst>
              <a:ext uri="{FF2B5EF4-FFF2-40B4-BE49-F238E27FC236}">
                <a16:creationId xmlns:a16="http://schemas.microsoft.com/office/drawing/2014/main" id="{41CF6A13-BC9A-4D32-9ABD-898EAA7EFD21}"/>
              </a:ext>
            </a:extLst>
          </p:cNvPr>
          <p:cNvSpPr/>
          <p:nvPr/>
        </p:nvSpPr>
        <p:spPr>
          <a:xfrm flipH="1">
            <a:off x="4705357" y="9499733"/>
            <a:ext cx="3105147" cy="7682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33" y="0"/>
                </a:lnTo>
                <a:lnTo>
                  <a:pt x="21600" y="0"/>
                </a:lnTo>
              </a:path>
            </a:pathLst>
          </a:custGeom>
          <a:ln w="12700">
            <a:solidFill>
              <a:srgbClr val="929292"/>
            </a:solidFill>
            <a:miter/>
            <a:tailEnd type="oval"/>
          </a:ln>
        </p:spPr>
        <p:txBody>
          <a:bodyPr lIns="0" tIns="0" rIns="0" bIns="0" anchor="ctr">
            <a:normAutofit fontScale="32500" lnSpcReduction="20000"/>
          </a:bodyPr>
          <a:lstStyle/>
          <a:p>
            <a:pPr algn="r" defTabSz="4876922">
              <a:defRPr sz="6400">
                <a:solidFill>
                  <a:srgbClr val="000000"/>
                </a:solidFill>
                <a:latin typeface="Source Sans Pro"/>
                <a:ea typeface="Source Sans Pro"/>
                <a:cs typeface="Source Sans Pro"/>
                <a:sym typeface="Source Sans Pro"/>
              </a:defRPr>
            </a:pPr>
            <a:endParaRPr sz="17067"/>
          </a:p>
        </p:txBody>
      </p:sp>
      <p:sp>
        <p:nvSpPr>
          <p:cNvPr id="9" name="Line">
            <a:extLst>
              <a:ext uri="{FF2B5EF4-FFF2-40B4-BE49-F238E27FC236}">
                <a16:creationId xmlns:a16="http://schemas.microsoft.com/office/drawing/2014/main" id="{BB9AE249-23E7-4534-9966-0B244DD16321}"/>
              </a:ext>
            </a:extLst>
          </p:cNvPr>
          <p:cNvSpPr/>
          <p:nvPr/>
        </p:nvSpPr>
        <p:spPr>
          <a:xfrm>
            <a:off x="14925692" y="9591806"/>
            <a:ext cx="2924179" cy="866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33" y="0"/>
                </a:lnTo>
                <a:lnTo>
                  <a:pt x="21600" y="0"/>
                </a:lnTo>
              </a:path>
            </a:pathLst>
          </a:custGeom>
          <a:ln w="12700">
            <a:solidFill>
              <a:srgbClr val="929292"/>
            </a:solidFill>
            <a:miter/>
            <a:tailEnd type="oval"/>
          </a:ln>
        </p:spPr>
        <p:txBody>
          <a:bodyPr lIns="0" tIns="0" rIns="0" bIns="0" anchor="ctr">
            <a:normAutofit fontScale="40000" lnSpcReduction="20000"/>
          </a:bodyPr>
          <a:lstStyle/>
          <a:p>
            <a:pPr algn="r" defTabSz="4876922">
              <a:defRPr sz="6400">
                <a:solidFill>
                  <a:srgbClr val="000000"/>
                </a:solidFill>
                <a:latin typeface="Source Sans Pro"/>
                <a:ea typeface="Source Sans Pro"/>
                <a:cs typeface="Source Sans Pro"/>
                <a:sym typeface="Source Sans Pro"/>
              </a:defRPr>
            </a:pPr>
            <a:endParaRPr sz="17067"/>
          </a:p>
        </p:txBody>
      </p:sp>
      <p:sp>
        <p:nvSpPr>
          <p:cNvPr id="10" name="Line">
            <a:extLst>
              <a:ext uri="{FF2B5EF4-FFF2-40B4-BE49-F238E27FC236}">
                <a16:creationId xmlns:a16="http://schemas.microsoft.com/office/drawing/2014/main" id="{C07D7C65-44F3-4608-B986-D9182D58E57B}"/>
              </a:ext>
            </a:extLst>
          </p:cNvPr>
          <p:cNvSpPr/>
          <p:nvPr/>
        </p:nvSpPr>
        <p:spPr>
          <a:xfrm flipH="1">
            <a:off x="8655536" y="3738332"/>
            <a:ext cx="1298091" cy="52184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33" y="0"/>
                </a:lnTo>
                <a:lnTo>
                  <a:pt x="21600" y="0"/>
                </a:lnTo>
              </a:path>
            </a:pathLst>
          </a:custGeom>
          <a:ln w="12700">
            <a:solidFill>
              <a:srgbClr val="929292"/>
            </a:solidFill>
            <a:miter/>
            <a:tailEnd type="oval"/>
          </a:ln>
        </p:spPr>
        <p:txBody>
          <a:bodyPr lIns="0" tIns="0" rIns="0" bIns="0" anchor="ctr">
            <a:normAutofit/>
          </a:bodyPr>
          <a:lstStyle/>
          <a:p>
            <a:pPr algn="r" defTabSz="4876922">
              <a:defRPr sz="6400">
                <a:solidFill>
                  <a:srgbClr val="000000"/>
                </a:solidFill>
                <a:latin typeface="Source Sans Pro"/>
                <a:ea typeface="Source Sans Pro"/>
                <a:cs typeface="Source Sans Pro"/>
                <a:sym typeface="Source Sans Pro"/>
              </a:defRPr>
            </a:pPr>
            <a:endParaRPr sz="17067"/>
          </a:p>
        </p:txBody>
      </p:sp>
      <p:sp>
        <p:nvSpPr>
          <p:cNvPr id="11" name="Line">
            <a:extLst>
              <a:ext uri="{FF2B5EF4-FFF2-40B4-BE49-F238E27FC236}">
                <a16:creationId xmlns:a16="http://schemas.microsoft.com/office/drawing/2014/main" id="{CC1860C2-722E-456E-9679-52DE0C860A3D}"/>
              </a:ext>
            </a:extLst>
          </p:cNvPr>
          <p:cNvSpPr/>
          <p:nvPr/>
        </p:nvSpPr>
        <p:spPr>
          <a:xfrm>
            <a:off x="13430267" y="3738332"/>
            <a:ext cx="1000117" cy="52184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33" y="0"/>
                </a:lnTo>
                <a:lnTo>
                  <a:pt x="21600" y="0"/>
                </a:lnTo>
              </a:path>
            </a:pathLst>
          </a:custGeom>
          <a:ln w="12700">
            <a:solidFill>
              <a:srgbClr val="929292"/>
            </a:solidFill>
            <a:miter/>
            <a:tailEnd type="oval"/>
          </a:ln>
        </p:spPr>
        <p:txBody>
          <a:bodyPr lIns="0" tIns="0" rIns="0" bIns="0" anchor="ctr">
            <a:normAutofit/>
          </a:bodyPr>
          <a:lstStyle/>
          <a:p>
            <a:pPr algn="r" defTabSz="4876922">
              <a:defRPr sz="6400">
                <a:solidFill>
                  <a:srgbClr val="000000"/>
                </a:solidFill>
                <a:latin typeface="Source Sans Pro"/>
                <a:ea typeface="Source Sans Pro"/>
                <a:cs typeface="Source Sans Pro"/>
                <a:sym typeface="Source Sans Pro"/>
              </a:defRPr>
            </a:pPr>
            <a:endParaRPr sz="17067"/>
          </a:p>
        </p:txBody>
      </p:sp>
      <p:sp>
        <p:nvSpPr>
          <p:cNvPr id="22" name="TextBox 21">
            <a:extLst>
              <a:ext uri="{FF2B5EF4-FFF2-40B4-BE49-F238E27FC236}">
                <a16:creationId xmlns:a16="http://schemas.microsoft.com/office/drawing/2014/main" id="{BCD8F01A-6887-490B-A9B6-99D2B9FF25AE}"/>
              </a:ext>
            </a:extLst>
          </p:cNvPr>
          <p:cNvSpPr txBox="1"/>
          <p:nvPr/>
        </p:nvSpPr>
        <p:spPr>
          <a:xfrm>
            <a:off x="209892" y="2943230"/>
            <a:ext cx="7424280" cy="3780074"/>
          </a:xfrm>
          <a:prstGeom prst="rect">
            <a:avLst/>
          </a:prstGeom>
          <a:noFill/>
        </p:spPr>
        <p:txBody>
          <a:bodyPr wrap="square" rtlCol="0">
            <a:spAutoFit/>
          </a:bodyPr>
          <a:lstStyle/>
          <a:p>
            <a:r>
              <a:rPr lang="en-US" sz="2803" dirty="0"/>
              <a:t>ABOUT THE BRAND</a:t>
            </a:r>
          </a:p>
          <a:p>
            <a:endParaRPr lang="en-US" sz="2803" dirty="0"/>
          </a:p>
          <a:p>
            <a:r>
              <a:rPr lang="en-US" sz="2803" dirty="0"/>
              <a:t>Wayfair is America’s leading home furnishing brand catering all the home décor needs of the customers.</a:t>
            </a:r>
          </a:p>
          <a:p>
            <a:endParaRPr lang="en-US" sz="9949" dirty="0"/>
          </a:p>
        </p:txBody>
      </p:sp>
      <p:sp>
        <p:nvSpPr>
          <p:cNvPr id="27" name="TextBox 26">
            <a:extLst>
              <a:ext uri="{FF2B5EF4-FFF2-40B4-BE49-F238E27FC236}">
                <a16:creationId xmlns:a16="http://schemas.microsoft.com/office/drawing/2014/main" id="{24E080CC-254B-4592-8DBC-42791F8DFA23}"/>
              </a:ext>
            </a:extLst>
          </p:cNvPr>
          <p:cNvSpPr txBox="1"/>
          <p:nvPr/>
        </p:nvSpPr>
        <p:spPr>
          <a:xfrm>
            <a:off x="209890" y="9001769"/>
            <a:ext cx="7117245" cy="3046988"/>
          </a:xfrm>
          <a:prstGeom prst="rect">
            <a:avLst/>
          </a:prstGeom>
          <a:noFill/>
        </p:spPr>
        <p:txBody>
          <a:bodyPr wrap="square">
            <a:spAutoFit/>
          </a:bodyPr>
          <a:lstStyle/>
          <a:p>
            <a:r>
              <a:rPr lang="en-US" sz="2400" dirty="0"/>
              <a:t>PRODUCT AND USP</a:t>
            </a:r>
          </a:p>
          <a:p>
            <a:endParaRPr lang="en-US" sz="2400" dirty="0"/>
          </a:p>
          <a:p>
            <a:r>
              <a:rPr lang="en-US" sz="2400" dirty="0"/>
              <a:t>-The seamless customer experience to seep into an in-store experience from product picking to delivering.</a:t>
            </a:r>
          </a:p>
          <a:p>
            <a:endParaRPr lang="en-US" sz="2400" dirty="0"/>
          </a:p>
          <a:p>
            <a:r>
              <a:rPr lang="en-US" sz="2400" dirty="0"/>
              <a:t>- No compromise on the product quality that makes the brand stand out from other competitors</a:t>
            </a:r>
          </a:p>
        </p:txBody>
      </p:sp>
      <p:sp>
        <p:nvSpPr>
          <p:cNvPr id="29" name="TextBox 28">
            <a:extLst>
              <a:ext uri="{FF2B5EF4-FFF2-40B4-BE49-F238E27FC236}">
                <a16:creationId xmlns:a16="http://schemas.microsoft.com/office/drawing/2014/main" id="{86675050-4C91-468D-BE95-9E00D586BD5D}"/>
              </a:ext>
            </a:extLst>
          </p:cNvPr>
          <p:cNvSpPr txBox="1"/>
          <p:nvPr/>
        </p:nvSpPr>
        <p:spPr>
          <a:xfrm>
            <a:off x="14811388" y="2847991"/>
            <a:ext cx="8667747" cy="4154984"/>
          </a:xfrm>
          <a:prstGeom prst="rect">
            <a:avLst/>
          </a:prstGeom>
          <a:noFill/>
        </p:spPr>
        <p:txBody>
          <a:bodyPr wrap="square" rtlCol="0">
            <a:spAutoFit/>
          </a:bodyPr>
          <a:lstStyle/>
          <a:p>
            <a:r>
              <a:rPr lang="en-US" sz="2400" dirty="0"/>
              <a:t>MARKET VALUE CONTEXT</a:t>
            </a:r>
          </a:p>
          <a:p>
            <a:endParaRPr lang="en-US" sz="2400" dirty="0"/>
          </a:p>
          <a:p>
            <a:r>
              <a:rPr lang="en-US" sz="2400" dirty="0"/>
              <a:t>Home décor market value is growing in the country YOY. In 2021 the market value was 181 billion dollar and In 2022 it is forecasted to increase to 189 billion dollars 	</a:t>
            </a:r>
          </a:p>
          <a:p>
            <a:endParaRPr lang="en-US" sz="2400" dirty="0"/>
          </a:p>
          <a:p>
            <a:r>
              <a:rPr lang="en-US" sz="2400" dirty="0"/>
              <a:t>Wayfair is the legacy player holding the market share of 33.4% in 2019 but the competition is giving a cut throat competition in home-furnishing category.</a:t>
            </a:r>
          </a:p>
          <a:p>
            <a:endParaRPr lang="en-US" sz="2400" dirty="0"/>
          </a:p>
          <a:p>
            <a:endParaRPr lang="en-US" sz="2400" dirty="0"/>
          </a:p>
        </p:txBody>
      </p:sp>
      <p:sp>
        <p:nvSpPr>
          <p:cNvPr id="30" name="TextBox 29">
            <a:extLst>
              <a:ext uri="{FF2B5EF4-FFF2-40B4-BE49-F238E27FC236}">
                <a16:creationId xmlns:a16="http://schemas.microsoft.com/office/drawing/2014/main" id="{5F56B55B-9AEB-463D-8A41-E5F57F09D588}"/>
              </a:ext>
            </a:extLst>
          </p:cNvPr>
          <p:cNvSpPr txBox="1"/>
          <p:nvPr/>
        </p:nvSpPr>
        <p:spPr>
          <a:xfrm>
            <a:off x="18097513" y="9134479"/>
            <a:ext cx="5962648" cy="4524315"/>
          </a:xfrm>
          <a:prstGeom prst="rect">
            <a:avLst/>
          </a:prstGeom>
          <a:noFill/>
        </p:spPr>
        <p:txBody>
          <a:bodyPr wrap="square" rtlCol="0">
            <a:spAutoFit/>
          </a:bodyPr>
          <a:lstStyle/>
          <a:p>
            <a:r>
              <a:rPr lang="en-US" sz="2400" dirty="0"/>
              <a:t>OPPORTUNITY</a:t>
            </a:r>
          </a:p>
          <a:p>
            <a:endParaRPr lang="en-US" sz="2400" dirty="0"/>
          </a:p>
          <a:p>
            <a:r>
              <a:rPr lang="en-US" sz="2400" dirty="0"/>
              <a:t>Post-Covid normalization for our audiences will see them return to familiar activity with an enhanced sense of online shopping behavior</a:t>
            </a:r>
          </a:p>
          <a:p>
            <a:endParaRPr lang="en-US" sz="2400" dirty="0"/>
          </a:p>
          <a:p>
            <a:r>
              <a:rPr lang="en-US" sz="2400" dirty="0"/>
              <a:t>Digital influence of the audiences offers high potential for Wayfair to be able to crack through existing barriers and build relevance</a:t>
            </a:r>
          </a:p>
          <a:p>
            <a:endParaRPr lang="en-US" sz="2400" dirty="0"/>
          </a:p>
        </p:txBody>
      </p:sp>
    </p:spTree>
    <p:extLst>
      <p:ext uri="{BB962C8B-B14F-4D97-AF65-F5344CB8AC3E}">
        <p14:creationId xmlns:p14="http://schemas.microsoft.com/office/powerpoint/2010/main" val="4270828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8AA8-81DF-4509-B058-BA5A54C16352}"/>
              </a:ext>
            </a:extLst>
          </p:cNvPr>
          <p:cNvSpPr>
            <a:spLocks noGrp="1"/>
          </p:cNvSpPr>
          <p:nvPr>
            <p:ph type="title"/>
          </p:nvPr>
        </p:nvSpPr>
        <p:spPr/>
        <p:txBody>
          <a:bodyPr/>
          <a:lstStyle/>
          <a:p>
            <a:r>
              <a:rPr lang="en-US" dirty="0"/>
              <a:t>OBJECTIVES: SOLVING BRAND PROBLEMS</a:t>
            </a:r>
          </a:p>
        </p:txBody>
      </p:sp>
      <p:graphicFrame>
        <p:nvGraphicFramePr>
          <p:cNvPr id="5" name="Diagram 4">
            <a:extLst>
              <a:ext uri="{FF2B5EF4-FFF2-40B4-BE49-F238E27FC236}">
                <a16:creationId xmlns:a16="http://schemas.microsoft.com/office/drawing/2014/main" id="{95119718-8048-4757-81BE-C21FB25B58BF}"/>
              </a:ext>
            </a:extLst>
          </p:cNvPr>
          <p:cNvGraphicFramePr/>
          <p:nvPr>
            <p:extLst>
              <p:ext uri="{D42A27DB-BD31-4B8C-83A1-F6EECF244321}">
                <p14:modId xmlns:p14="http://schemas.microsoft.com/office/powerpoint/2010/main" val="1563941957"/>
              </p:ext>
            </p:extLst>
          </p:nvPr>
        </p:nvGraphicFramePr>
        <p:xfrm>
          <a:off x="765277" y="2647887"/>
          <a:ext cx="22301200"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2772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6BF7F-C2FB-4EEE-BFBD-C399FB559C32}"/>
              </a:ext>
            </a:extLst>
          </p:cNvPr>
          <p:cNvSpPr>
            <a:spLocks noGrp="1"/>
          </p:cNvSpPr>
          <p:nvPr>
            <p:ph type="title"/>
          </p:nvPr>
        </p:nvSpPr>
        <p:spPr/>
        <p:txBody>
          <a:bodyPr/>
          <a:lstStyle/>
          <a:p>
            <a:r>
              <a:rPr lang="en-US" dirty="0"/>
              <a:t>OUR USERS: WHO ARE WE TALKING TO?</a:t>
            </a:r>
          </a:p>
        </p:txBody>
      </p:sp>
      <p:pic>
        <p:nvPicPr>
          <p:cNvPr id="31" name="Picture 30">
            <a:extLst>
              <a:ext uri="{FF2B5EF4-FFF2-40B4-BE49-F238E27FC236}">
                <a16:creationId xmlns:a16="http://schemas.microsoft.com/office/drawing/2014/main" id="{97D67FE1-70D0-4195-A55F-3FF4D46430BA}"/>
              </a:ext>
            </a:extLst>
          </p:cNvPr>
          <p:cNvPicPr>
            <a:picLocks noChangeAspect="1"/>
          </p:cNvPicPr>
          <p:nvPr/>
        </p:nvPicPr>
        <p:blipFill>
          <a:blip r:embed="rId2"/>
          <a:stretch>
            <a:fillRect/>
          </a:stretch>
        </p:blipFill>
        <p:spPr>
          <a:xfrm>
            <a:off x="1269316" y="4398979"/>
            <a:ext cx="23114696" cy="1051397"/>
          </a:xfrm>
          <a:prstGeom prst="rect">
            <a:avLst/>
          </a:prstGeom>
        </p:spPr>
      </p:pic>
      <p:pic>
        <p:nvPicPr>
          <p:cNvPr id="35" name="Picture 34">
            <a:extLst>
              <a:ext uri="{FF2B5EF4-FFF2-40B4-BE49-F238E27FC236}">
                <a16:creationId xmlns:a16="http://schemas.microsoft.com/office/drawing/2014/main" id="{F582C659-A8AD-441B-9E76-7E67AAE30900}"/>
              </a:ext>
            </a:extLst>
          </p:cNvPr>
          <p:cNvPicPr>
            <a:picLocks noChangeAspect="1"/>
          </p:cNvPicPr>
          <p:nvPr/>
        </p:nvPicPr>
        <p:blipFill>
          <a:blip r:embed="rId3"/>
          <a:stretch>
            <a:fillRect/>
          </a:stretch>
        </p:blipFill>
        <p:spPr>
          <a:xfrm>
            <a:off x="20530204" y="5508442"/>
            <a:ext cx="3358915" cy="3442157"/>
          </a:xfrm>
          <a:prstGeom prst="rect">
            <a:avLst/>
          </a:prstGeom>
        </p:spPr>
      </p:pic>
      <p:pic>
        <p:nvPicPr>
          <p:cNvPr id="45" name="Picture 44">
            <a:extLst>
              <a:ext uri="{FF2B5EF4-FFF2-40B4-BE49-F238E27FC236}">
                <a16:creationId xmlns:a16="http://schemas.microsoft.com/office/drawing/2014/main" id="{4F7F1BF7-8A2C-422D-A5A5-3F79765675AE}"/>
              </a:ext>
            </a:extLst>
          </p:cNvPr>
          <p:cNvPicPr>
            <a:picLocks noChangeAspect="1"/>
          </p:cNvPicPr>
          <p:nvPr/>
        </p:nvPicPr>
        <p:blipFill>
          <a:blip r:embed="rId4"/>
          <a:stretch>
            <a:fillRect/>
          </a:stretch>
        </p:blipFill>
        <p:spPr>
          <a:xfrm>
            <a:off x="10443313" y="5554745"/>
            <a:ext cx="3358920" cy="3427267"/>
          </a:xfrm>
          <a:prstGeom prst="rect">
            <a:avLst/>
          </a:prstGeom>
        </p:spPr>
      </p:pic>
      <p:pic>
        <p:nvPicPr>
          <p:cNvPr id="18" name="Image" descr="Image">
            <a:extLst>
              <a:ext uri="{FF2B5EF4-FFF2-40B4-BE49-F238E27FC236}">
                <a16:creationId xmlns:a16="http://schemas.microsoft.com/office/drawing/2014/main" id="{D36B60FE-AECC-4EA8-B60E-51D68702E74C}"/>
              </a:ext>
            </a:extLst>
          </p:cNvPr>
          <p:cNvPicPr>
            <a:picLocks noChangeAspect="1"/>
          </p:cNvPicPr>
          <p:nvPr/>
        </p:nvPicPr>
        <p:blipFill>
          <a:blip r:embed="rId5"/>
          <a:srcRect b="7682"/>
          <a:stretch>
            <a:fillRect/>
          </a:stretch>
        </p:blipFill>
        <p:spPr>
          <a:xfrm>
            <a:off x="1535624" y="5793937"/>
            <a:ext cx="3174699" cy="3165251"/>
          </a:xfrm>
          <a:prstGeom prst="rect">
            <a:avLst/>
          </a:prstGeom>
          <a:ln>
            <a:noFill/>
          </a:ln>
          <a:effectLst/>
        </p:spPr>
      </p:pic>
      <p:pic>
        <p:nvPicPr>
          <p:cNvPr id="19" name="Image" descr="Image">
            <a:extLst>
              <a:ext uri="{FF2B5EF4-FFF2-40B4-BE49-F238E27FC236}">
                <a16:creationId xmlns:a16="http://schemas.microsoft.com/office/drawing/2014/main" id="{025577B6-5A3B-4F10-965E-3CF97FA7EC5F}"/>
              </a:ext>
            </a:extLst>
          </p:cNvPr>
          <p:cNvPicPr>
            <a:picLocks/>
          </p:cNvPicPr>
          <p:nvPr/>
        </p:nvPicPr>
        <p:blipFill>
          <a:blip r:embed="rId6"/>
          <a:stretch>
            <a:fillRect/>
          </a:stretch>
        </p:blipFill>
        <p:spPr>
          <a:xfrm>
            <a:off x="1443519" y="5789695"/>
            <a:ext cx="3358920" cy="3427469"/>
          </a:xfrm>
          <a:prstGeom prst="rect">
            <a:avLst/>
          </a:prstGeom>
          <a:effectLst/>
        </p:spPr>
      </p:pic>
      <p:sp>
        <p:nvSpPr>
          <p:cNvPr id="3" name="Rectangle 2">
            <a:extLst>
              <a:ext uri="{FF2B5EF4-FFF2-40B4-BE49-F238E27FC236}">
                <a16:creationId xmlns:a16="http://schemas.microsoft.com/office/drawing/2014/main" id="{D6096C77-D4F4-439A-BF48-F9859E0A7D03}"/>
              </a:ext>
            </a:extLst>
          </p:cNvPr>
          <p:cNvSpPr/>
          <p:nvPr/>
        </p:nvSpPr>
        <p:spPr>
          <a:xfrm>
            <a:off x="10535431" y="9144017"/>
            <a:ext cx="3518787" cy="43617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867" dirty="0"/>
              <a:t>Millennials</a:t>
            </a:r>
          </a:p>
          <a:p>
            <a:pPr marL="762018" indent="-762018">
              <a:buFontTx/>
              <a:buChar char="-"/>
            </a:pPr>
            <a:r>
              <a:rPr lang="en-US" sz="1867" dirty="0"/>
              <a:t>Career Oriented</a:t>
            </a:r>
          </a:p>
          <a:p>
            <a:pPr marL="762018" indent="-762018">
              <a:buFontTx/>
              <a:buChar char="-"/>
            </a:pPr>
            <a:r>
              <a:rPr lang="en-US" sz="1867" dirty="0"/>
              <a:t>Experimental Approach</a:t>
            </a:r>
          </a:p>
          <a:p>
            <a:pPr marL="762018" indent="-762018">
              <a:buFontTx/>
              <a:buChar char="-"/>
            </a:pPr>
            <a:r>
              <a:rPr lang="en-US" sz="1867" dirty="0"/>
              <a:t>Mid Level Career</a:t>
            </a:r>
          </a:p>
          <a:p>
            <a:pPr marL="762018" indent="-762018">
              <a:buFontTx/>
              <a:buChar char="-"/>
            </a:pPr>
            <a:r>
              <a:rPr lang="en-US" sz="1867" dirty="0"/>
              <a:t>Prefer Online Shopping</a:t>
            </a:r>
          </a:p>
          <a:p>
            <a:pPr marL="762018" indent="-762018">
              <a:buFontTx/>
              <a:buChar char="-"/>
            </a:pPr>
            <a:r>
              <a:rPr lang="en-US" sz="1867" dirty="0"/>
              <a:t>Loves Vacation and Hangout with family and friends</a:t>
            </a:r>
          </a:p>
          <a:p>
            <a:pPr marL="762018" indent="-762018">
              <a:buFontTx/>
              <a:buChar char="-"/>
            </a:pPr>
            <a:r>
              <a:rPr lang="en-US" sz="1867" dirty="0"/>
              <a:t>Own Car, Planning to buy home/Apartment</a:t>
            </a:r>
          </a:p>
          <a:p>
            <a:pPr marL="762018" indent="-762018">
              <a:buFontTx/>
              <a:buChar char="-"/>
            </a:pPr>
            <a:r>
              <a:rPr lang="en-US" sz="1867" dirty="0"/>
              <a:t>Free-Spirit</a:t>
            </a:r>
          </a:p>
          <a:p>
            <a:pPr marL="762018" indent="-762018">
              <a:buFontTx/>
              <a:buChar char="-"/>
            </a:pPr>
            <a:endParaRPr lang="en-US" sz="1867" dirty="0"/>
          </a:p>
        </p:txBody>
      </p:sp>
      <p:sp>
        <p:nvSpPr>
          <p:cNvPr id="22" name="Rectangle 21">
            <a:extLst>
              <a:ext uri="{FF2B5EF4-FFF2-40B4-BE49-F238E27FC236}">
                <a16:creationId xmlns:a16="http://schemas.microsoft.com/office/drawing/2014/main" id="{FB19BAC1-1329-4C1F-A25D-F280E3DE77D2}"/>
              </a:ext>
            </a:extLst>
          </p:cNvPr>
          <p:cNvSpPr/>
          <p:nvPr/>
        </p:nvSpPr>
        <p:spPr>
          <a:xfrm>
            <a:off x="1363585" y="9234485"/>
            <a:ext cx="3518787" cy="426286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133" dirty="0" err="1"/>
              <a:t>GenZ</a:t>
            </a:r>
            <a:endParaRPr lang="en-US" sz="2133" dirty="0"/>
          </a:p>
          <a:p>
            <a:pPr marL="762018" indent="-762018">
              <a:buFontTx/>
              <a:buChar char="-"/>
            </a:pPr>
            <a:r>
              <a:rPr lang="en-US" sz="2133" dirty="0"/>
              <a:t>Young and Free Spirit</a:t>
            </a:r>
          </a:p>
          <a:p>
            <a:pPr marL="762018" indent="-762018">
              <a:buFontTx/>
              <a:buChar char="-"/>
            </a:pPr>
            <a:r>
              <a:rPr lang="en-US" sz="2133" dirty="0"/>
              <a:t>Initial Stage of Career</a:t>
            </a:r>
          </a:p>
          <a:p>
            <a:pPr marL="762018" indent="-762018">
              <a:buFontTx/>
              <a:buChar char="-"/>
            </a:pPr>
            <a:r>
              <a:rPr lang="en-US" sz="2133" dirty="0"/>
              <a:t>Love Pursuing Hobbies</a:t>
            </a:r>
          </a:p>
          <a:p>
            <a:pPr marL="762018" indent="-762018">
              <a:buFontTx/>
              <a:buChar char="-"/>
            </a:pPr>
            <a:r>
              <a:rPr lang="en-US" sz="2133" dirty="0"/>
              <a:t>Dating and Parties</a:t>
            </a:r>
          </a:p>
          <a:p>
            <a:pPr marL="762018" indent="-762018">
              <a:buFontTx/>
              <a:buChar char="-"/>
            </a:pPr>
            <a:r>
              <a:rPr lang="en-US" sz="2133" dirty="0"/>
              <a:t>Social Media and Entertainment</a:t>
            </a:r>
          </a:p>
          <a:p>
            <a:pPr marL="762018" indent="-762018">
              <a:buFontTx/>
              <a:buChar char="-"/>
            </a:pPr>
            <a:r>
              <a:rPr lang="en-US" sz="2133" dirty="0"/>
              <a:t>Affordable Buying Approach</a:t>
            </a:r>
          </a:p>
        </p:txBody>
      </p:sp>
      <p:sp>
        <p:nvSpPr>
          <p:cNvPr id="24" name="Rectangle 23">
            <a:extLst>
              <a:ext uri="{FF2B5EF4-FFF2-40B4-BE49-F238E27FC236}">
                <a16:creationId xmlns:a16="http://schemas.microsoft.com/office/drawing/2014/main" id="{0877B781-0845-40BC-8909-84FFF2884C27}"/>
              </a:ext>
            </a:extLst>
          </p:cNvPr>
          <p:cNvSpPr/>
          <p:nvPr/>
        </p:nvSpPr>
        <p:spPr>
          <a:xfrm>
            <a:off x="20530196" y="9099479"/>
            <a:ext cx="3518787" cy="43617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867" dirty="0"/>
              <a:t>GenY</a:t>
            </a:r>
          </a:p>
          <a:p>
            <a:pPr marL="762018" indent="-762018">
              <a:buFontTx/>
              <a:buChar char="-"/>
            </a:pPr>
            <a:r>
              <a:rPr lang="en-US" sz="1867" dirty="0"/>
              <a:t>This is a broad Spectrum: From Homemakers to successful execs</a:t>
            </a:r>
          </a:p>
          <a:p>
            <a:pPr marL="762018" indent="-762018">
              <a:buFontTx/>
              <a:buChar char="-"/>
            </a:pPr>
            <a:r>
              <a:rPr lang="en-US" sz="1867" dirty="0"/>
              <a:t>Travel World</a:t>
            </a:r>
          </a:p>
          <a:p>
            <a:pPr marL="762018" indent="-762018">
              <a:buFontTx/>
              <a:buChar char="-"/>
            </a:pPr>
            <a:r>
              <a:rPr lang="en-US" sz="1867" dirty="0"/>
              <a:t>Vacation/Business Trips</a:t>
            </a:r>
          </a:p>
          <a:p>
            <a:pPr marL="762018" indent="-762018">
              <a:buFontTx/>
              <a:buChar char="-"/>
            </a:pPr>
            <a:r>
              <a:rPr lang="en-US" sz="1867" dirty="0" err="1"/>
              <a:t>Online+Offline</a:t>
            </a:r>
            <a:r>
              <a:rPr lang="en-US" sz="1867" dirty="0"/>
              <a:t> Shopping</a:t>
            </a:r>
          </a:p>
          <a:p>
            <a:pPr marL="762018" indent="-762018">
              <a:buFontTx/>
              <a:buChar char="-"/>
            </a:pPr>
            <a:r>
              <a:rPr lang="en-US" sz="1867" dirty="0"/>
              <a:t>Owns single multiple properties/Cars</a:t>
            </a:r>
          </a:p>
          <a:p>
            <a:pPr marL="762018" indent="-762018">
              <a:buFontTx/>
              <a:buChar char="-"/>
            </a:pPr>
            <a:r>
              <a:rPr lang="en-US" sz="1867" dirty="0"/>
              <a:t>Kitty Parties, Business Meetings</a:t>
            </a:r>
          </a:p>
        </p:txBody>
      </p:sp>
      <p:sp>
        <p:nvSpPr>
          <p:cNvPr id="4" name="Rectangle: Rounded Corners 3">
            <a:extLst>
              <a:ext uri="{FF2B5EF4-FFF2-40B4-BE49-F238E27FC236}">
                <a16:creationId xmlns:a16="http://schemas.microsoft.com/office/drawing/2014/main" id="{7EC10A5F-46E0-4A04-8E57-8E12BBC08137}"/>
              </a:ext>
            </a:extLst>
          </p:cNvPr>
          <p:cNvSpPr/>
          <p:nvPr/>
        </p:nvSpPr>
        <p:spPr>
          <a:xfrm>
            <a:off x="2154487" y="2572021"/>
            <a:ext cx="20384024" cy="151981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Our Audience</a:t>
            </a:r>
            <a:r>
              <a:rPr lang="en-US" sz="3200" dirty="0"/>
              <a:t>: Tap 21 – 35 years old Age Group (Mix of </a:t>
            </a:r>
            <a:r>
              <a:rPr lang="en-US" sz="3200" dirty="0" err="1"/>
              <a:t>GenZ</a:t>
            </a:r>
            <a:r>
              <a:rPr lang="en-US" sz="3200" dirty="0"/>
              <a:t> and Millennials as Initiators), 36-55 years old as the usual audience targeted. SEC A and B</a:t>
            </a:r>
          </a:p>
          <a:p>
            <a:pPr algn="ctr"/>
            <a:r>
              <a:rPr lang="en-US" sz="3200" b="1" dirty="0"/>
              <a:t>Region</a:t>
            </a:r>
            <a:r>
              <a:rPr lang="en-US" sz="3200" dirty="0"/>
              <a:t>: USA</a:t>
            </a:r>
          </a:p>
        </p:txBody>
      </p:sp>
    </p:spTree>
    <p:extLst>
      <p:ext uri="{BB962C8B-B14F-4D97-AF65-F5344CB8AC3E}">
        <p14:creationId xmlns:p14="http://schemas.microsoft.com/office/powerpoint/2010/main" val="2938163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C8E39-7EC4-483C-A380-8CE48A753D38}"/>
              </a:ext>
            </a:extLst>
          </p:cNvPr>
          <p:cNvSpPr>
            <a:spLocks noGrp="1"/>
          </p:cNvSpPr>
          <p:nvPr>
            <p:ph type="title"/>
          </p:nvPr>
        </p:nvSpPr>
        <p:spPr/>
        <p:txBody>
          <a:bodyPr/>
          <a:lstStyle/>
          <a:p>
            <a:r>
              <a:rPr lang="en-US" dirty="0"/>
              <a:t>BUYER PERSONA</a:t>
            </a:r>
          </a:p>
        </p:txBody>
      </p:sp>
      <p:pic>
        <p:nvPicPr>
          <p:cNvPr id="10" name="Picture 9">
            <a:extLst>
              <a:ext uri="{FF2B5EF4-FFF2-40B4-BE49-F238E27FC236}">
                <a16:creationId xmlns:a16="http://schemas.microsoft.com/office/drawing/2014/main" id="{BFDF3B3C-B759-455E-A6A9-021FEC300529}"/>
              </a:ext>
            </a:extLst>
          </p:cNvPr>
          <p:cNvPicPr>
            <a:picLocks noChangeAspect="1"/>
          </p:cNvPicPr>
          <p:nvPr/>
        </p:nvPicPr>
        <p:blipFill>
          <a:blip r:embed="rId2"/>
          <a:stretch>
            <a:fillRect/>
          </a:stretch>
        </p:blipFill>
        <p:spPr>
          <a:xfrm>
            <a:off x="14974529" y="2463288"/>
            <a:ext cx="9301316" cy="5239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E4849108-1979-4387-834D-533B19C8C94A}"/>
              </a:ext>
            </a:extLst>
          </p:cNvPr>
          <p:cNvPicPr>
            <a:picLocks noChangeAspect="1"/>
          </p:cNvPicPr>
          <p:nvPr/>
        </p:nvPicPr>
        <p:blipFill>
          <a:blip r:embed="rId3"/>
          <a:stretch>
            <a:fillRect/>
          </a:stretch>
        </p:blipFill>
        <p:spPr>
          <a:xfrm>
            <a:off x="7031595" y="8101781"/>
            <a:ext cx="9985741" cy="5614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4941CEA6-BDE8-4F30-BF78-DB9112017423}"/>
              </a:ext>
            </a:extLst>
          </p:cNvPr>
          <p:cNvPicPr>
            <a:picLocks noChangeAspect="1"/>
          </p:cNvPicPr>
          <p:nvPr/>
        </p:nvPicPr>
        <p:blipFill>
          <a:blip r:embed="rId4"/>
          <a:stretch>
            <a:fillRect/>
          </a:stretch>
        </p:blipFill>
        <p:spPr>
          <a:xfrm>
            <a:off x="57151" y="2448540"/>
            <a:ext cx="9409472" cy="5297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023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E3448-C7D2-40FF-B4A0-D6A2B5B5507F}"/>
              </a:ext>
            </a:extLst>
          </p:cNvPr>
          <p:cNvSpPr>
            <a:spLocks noGrp="1"/>
          </p:cNvSpPr>
          <p:nvPr>
            <p:ph type="title"/>
          </p:nvPr>
        </p:nvSpPr>
        <p:spPr/>
        <p:txBody>
          <a:bodyPr/>
          <a:lstStyle/>
          <a:p>
            <a:r>
              <a:rPr lang="en-US" dirty="0"/>
              <a:t>AUDIENCE BEHAVIOR: HOME DÉCOR CATEGORY OUTLOOK (Behavior of GenZ+Millenials)</a:t>
            </a:r>
          </a:p>
        </p:txBody>
      </p:sp>
      <p:pic>
        <p:nvPicPr>
          <p:cNvPr id="3" name="Picture 2">
            <a:extLst>
              <a:ext uri="{FF2B5EF4-FFF2-40B4-BE49-F238E27FC236}">
                <a16:creationId xmlns:a16="http://schemas.microsoft.com/office/drawing/2014/main" id="{3F45331C-0F6F-433E-97C1-4213DF8A06A2}"/>
              </a:ext>
            </a:extLst>
          </p:cNvPr>
          <p:cNvPicPr>
            <a:picLocks noChangeAspect="1"/>
          </p:cNvPicPr>
          <p:nvPr/>
        </p:nvPicPr>
        <p:blipFill>
          <a:blip r:embed="rId2"/>
          <a:stretch>
            <a:fillRect/>
          </a:stretch>
        </p:blipFill>
        <p:spPr>
          <a:xfrm>
            <a:off x="8" y="2529952"/>
            <a:ext cx="3215013" cy="3961179"/>
          </a:xfrm>
          <a:prstGeom prst="rect">
            <a:avLst/>
          </a:prstGeom>
        </p:spPr>
      </p:pic>
      <p:pic>
        <p:nvPicPr>
          <p:cNvPr id="4" name="Picture 3">
            <a:extLst>
              <a:ext uri="{FF2B5EF4-FFF2-40B4-BE49-F238E27FC236}">
                <a16:creationId xmlns:a16="http://schemas.microsoft.com/office/drawing/2014/main" id="{8B3BBC83-AF93-41FC-8E15-E32F8ECEBEDF}"/>
              </a:ext>
            </a:extLst>
          </p:cNvPr>
          <p:cNvPicPr>
            <a:picLocks noChangeAspect="1"/>
          </p:cNvPicPr>
          <p:nvPr/>
        </p:nvPicPr>
        <p:blipFill>
          <a:blip r:embed="rId3"/>
          <a:stretch>
            <a:fillRect/>
          </a:stretch>
        </p:blipFill>
        <p:spPr>
          <a:xfrm>
            <a:off x="3491493" y="5335790"/>
            <a:ext cx="3968800" cy="4968965"/>
          </a:xfrm>
          <a:prstGeom prst="rect">
            <a:avLst/>
          </a:prstGeom>
        </p:spPr>
      </p:pic>
      <p:pic>
        <p:nvPicPr>
          <p:cNvPr id="5" name="Picture 4">
            <a:extLst>
              <a:ext uri="{FF2B5EF4-FFF2-40B4-BE49-F238E27FC236}">
                <a16:creationId xmlns:a16="http://schemas.microsoft.com/office/drawing/2014/main" id="{E5BA7413-7F56-4AB0-8268-740E791674AC}"/>
              </a:ext>
            </a:extLst>
          </p:cNvPr>
          <p:cNvPicPr>
            <a:picLocks noChangeAspect="1"/>
          </p:cNvPicPr>
          <p:nvPr/>
        </p:nvPicPr>
        <p:blipFill>
          <a:blip r:embed="rId4"/>
          <a:stretch>
            <a:fillRect/>
          </a:stretch>
        </p:blipFill>
        <p:spPr>
          <a:xfrm>
            <a:off x="8021815" y="2529963"/>
            <a:ext cx="3486408" cy="4171771"/>
          </a:xfrm>
          <a:prstGeom prst="rect">
            <a:avLst/>
          </a:prstGeom>
        </p:spPr>
      </p:pic>
      <p:pic>
        <p:nvPicPr>
          <p:cNvPr id="6" name="Picture 5">
            <a:extLst>
              <a:ext uri="{FF2B5EF4-FFF2-40B4-BE49-F238E27FC236}">
                <a16:creationId xmlns:a16="http://schemas.microsoft.com/office/drawing/2014/main" id="{9CB4FC19-FF07-4A1A-8C8E-A8C5C1A3613C}"/>
              </a:ext>
            </a:extLst>
          </p:cNvPr>
          <p:cNvPicPr>
            <a:picLocks noChangeAspect="1"/>
          </p:cNvPicPr>
          <p:nvPr/>
        </p:nvPicPr>
        <p:blipFill>
          <a:blip r:embed="rId5"/>
          <a:stretch>
            <a:fillRect/>
          </a:stretch>
        </p:blipFill>
        <p:spPr>
          <a:xfrm>
            <a:off x="12051026" y="6087512"/>
            <a:ext cx="3232829" cy="4111653"/>
          </a:xfrm>
          <a:prstGeom prst="rect">
            <a:avLst/>
          </a:prstGeom>
        </p:spPr>
      </p:pic>
      <p:pic>
        <p:nvPicPr>
          <p:cNvPr id="8" name="Picture 7">
            <a:extLst>
              <a:ext uri="{FF2B5EF4-FFF2-40B4-BE49-F238E27FC236}">
                <a16:creationId xmlns:a16="http://schemas.microsoft.com/office/drawing/2014/main" id="{214691F7-776B-4357-90C9-5A6B81631371}"/>
              </a:ext>
            </a:extLst>
          </p:cNvPr>
          <p:cNvPicPr>
            <a:picLocks noChangeAspect="1"/>
          </p:cNvPicPr>
          <p:nvPr/>
        </p:nvPicPr>
        <p:blipFill>
          <a:blip r:embed="rId6"/>
          <a:stretch>
            <a:fillRect/>
          </a:stretch>
        </p:blipFill>
        <p:spPr>
          <a:xfrm>
            <a:off x="15570021" y="2529960"/>
            <a:ext cx="3639115" cy="4300363"/>
          </a:xfrm>
          <a:prstGeom prst="rect">
            <a:avLst/>
          </a:prstGeom>
        </p:spPr>
      </p:pic>
      <p:pic>
        <p:nvPicPr>
          <p:cNvPr id="9" name="Picture 8">
            <a:extLst>
              <a:ext uri="{FF2B5EF4-FFF2-40B4-BE49-F238E27FC236}">
                <a16:creationId xmlns:a16="http://schemas.microsoft.com/office/drawing/2014/main" id="{60F4EFEF-9C55-468D-922E-057975EF9D62}"/>
              </a:ext>
            </a:extLst>
          </p:cNvPr>
          <p:cNvPicPr>
            <a:picLocks noChangeAspect="1"/>
          </p:cNvPicPr>
          <p:nvPr/>
        </p:nvPicPr>
        <p:blipFill>
          <a:blip r:embed="rId7"/>
          <a:stretch>
            <a:fillRect/>
          </a:stretch>
        </p:blipFill>
        <p:spPr>
          <a:xfrm>
            <a:off x="20038101" y="5702101"/>
            <a:ext cx="3639115" cy="4497072"/>
          </a:xfrm>
          <a:prstGeom prst="rect">
            <a:avLst/>
          </a:prstGeom>
        </p:spPr>
      </p:pic>
      <p:pic>
        <p:nvPicPr>
          <p:cNvPr id="10" name="Picture 9">
            <a:extLst>
              <a:ext uri="{FF2B5EF4-FFF2-40B4-BE49-F238E27FC236}">
                <a16:creationId xmlns:a16="http://schemas.microsoft.com/office/drawing/2014/main" id="{302F2F22-DD71-4B36-AB9A-EE6C60CDF984}"/>
              </a:ext>
            </a:extLst>
          </p:cNvPr>
          <p:cNvPicPr>
            <a:picLocks noChangeAspect="1"/>
          </p:cNvPicPr>
          <p:nvPr/>
        </p:nvPicPr>
        <p:blipFill>
          <a:blip r:embed="rId8"/>
          <a:stretch>
            <a:fillRect/>
          </a:stretch>
        </p:blipFill>
        <p:spPr>
          <a:xfrm>
            <a:off x="59438" y="9621963"/>
            <a:ext cx="3293813" cy="4094043"/>
          </a:xfrm>
          <a:prstGeom prst="rect">
            <a:avLst/>
          </a:prstGeom>
        </p:spPr>
      </p:pic>
      <p:pic>
        <p:nvPicPr>
          <p:cNvPr id="11" name="Picture 10">
            <a:extLst>
              <a:ext uri="{FF2B5EF4-FFF2-40B4-BE49-F238E27FC236}">
                <a16:creationId xmlns:a16="http://schemas.microsoft.com/office/drawing/2014/main" id="{9C0B6363-06A6-4AC6-883A-B7F227A3728D}"/>
              </a:ext>
            </a:extLst>
          </p:cNvPr>
          <p:cNvPicPr>
            <a:picLocks noChangeAspect="1"/>
          </p:cNvPicPr>
          <p:nvPr/>
        </p:nvPicPr>
        <p:blipFill>
          <a:blip r:embed="rId9"/>
          <a:stretch>
            <a:fillRect/>
          </a:stretch>
        </p:blipFill>
        <p:spPr>
          <a:xfrm>
            <a:off x="8061630" y="8995671"/>
            <a:ext cx="3708085" cy="4615827"/>
          </a:xfrm>
          <a:prstGeom prst="rect">
            <a:avLst/>
          </a:prstGeom>
        </p:spPr>
      </p:pic>
      <p:pic>
        <p:nvPicPr>
          <p:cNvPr id="13" name="Picture 12">
            <a:extLst>
              <a:ext uri="{FF2B5EF4-FFF2-40B4-BE49-F238E27FC236}">
                <a16:creationId xmlns:a16="http://schemas.microsoft.com/office/drawing/2014/main" id="{0EF2F326-9765-45EE-948E-4369E1F4D797}"/>
              </a:ext>
            </a:extLst>
          </p:cNvPr>
          <p:cNvPicPr>
            <a:picLocks noChangeAspect="1"/>
          </p:cNvPicPr>
          <p:nvPr/>
        </p:nvPicPr>
        <p:blipFill>
          <a:blip r:embed="rId10"/>
          <a:stretch>
            <a:fillRect/>
          </a:stretch>
        </p:blipFill>
        <p:spPr>
          <a:xfrm>
            <a:off x="16112814" y="9263765"/>
            <a:ext cx="3925301" cy="4452235"/>
          </a:xfrm>
          <a:prstGeom prst="rect">
            <a:avLst/>
          </a:prstGeom>
        </p:spPr>
      </p:pic>
    </p:spTree>
    <p:extLst>
      <p:ext uri="{BB962C8B-B14F-4D97-AF65-F5344CB8AC3E}">
        <p14:creationId xmlns:p14="http://schemas.microsoft.com/office/powerpoint/2010/main" val="2558347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10">
          <a:fgClr>
            <a:schemeClr val="l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E3448-C7D2-40FF-B4A0-D6A2B5B5507F}"/>
              </a:ext>
            </a:extLst>
          </p:cNvPr>
          <p:cNvSpPr>
            <a:spLocks noGrp="1"/>
          </p:cNvSpPr>
          <p:nvPr>
            <p:ph type="title"/>
          </p:nvPr>
        </p:nvSpPr>
        <p:spPr/>
        <p:txBody>
          <a:bodyPr/>
          <a:lstStyle/>
          <a:p>
            <a:r>
              <a:rPr lang="en-US" dirty="0"/>
              <a:t>AUDIENCE BEHAVIOR: HOME DÉCOR CATEGORY OUTLOOK (Behavior of GenZ+Millenials)</a:t>
            </a:r>
          </a:p>
        </p:txBody>
      </p:sp>
      <p:pic>
        <p:nvPicPr>
          <p:cNvPr id="3" name="Picture 2">
            <a:extLst>
              <a:ext uri="{FF2B5EF4-FFF2-40B4-BE49-F238E27FC236}">
                <a16:creationId xmlns:a16="http://schemas.microsoft.com/office/drawing/2014/main" id="{3F45331C-0F6F-433E-97C1-4213DF8A06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8" y="2529952"/>
            <a:ext cx="3215013" cy="3961179"/>
          </a:xfrm>
          <a:prstGeom prst="rect">
            <a:avLst/>
          </a:prstGeom>
        </p:spPr>
      </p:pic>
      <p:pic>
        <p:nvPicPr>
          <p:cNvPr id="4" name="Picture 3">
            <a:extLst>
              <a:ext uri="{FF2B5EF4-FFF2-40B4-BE49-F238E27FC236}">
                <a16:creationId xmlns:a16="http://schemas.microsoft.com/office/drawing/2014/main" id="{8B3BBC83-AF93-41FC-8E15-E32F8ECEBED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3491493" y="5335790"/>
            <a:ext cx="3968800" cy="4968965"/>
          </a:xfrm>
          <a:prstGeom prst="rect">
            <a:avLst/>
          </a:prstGeom>
        </p:spPr>
      </p:pic>
      <p:pic>
        <p:nvPicPr>
          <p:cNvPr id="5" name="Picture 4">
            <a:extLst>
              <a:ext uri="{FF2B5EF4-FFF2-40B4-BE49-F238E27FC236}">
                <a16:creationId xmlns:a16="http://schemas.microsoft.com/office/drawing/2014/main" id="{E5BA7413-7F56-4AB0-8268-740E791674A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00000"/>
                    </a14:imgEffect>
                  </a14:imgLayer>
                </a14:imgProps>
              </a:ext>
            </a:extLst>
          </a:blip>
          <a:stretch>
            <a:fillRect/>
          </a:stretch>
        </p:blipFill>
        <p:spPr>
          <a:xfrm>
            <a:off x="8021815" y="2529963"/>
            <a:ext cx="3486408" cy="4171771"/>
          </a:xfrm>
          <a:prstGeom prst="rect">
            <a:avLst/>
          </a:prstGeom>
        </p:spPr>
      </p:pic>
      <p:pic>
        <p:nvPicPr>
          <p:cNvPr id="6" name="Picture 5">
            <a:extLst>
              <a:ext uri="{FF2B5EF4-FFF2-40B4-BE49-F238E27FC236}">
                <a16:creationId xmlns:a16="http://schemas.microsoft.com/office/drawing/2014/main" id="{9CB4FC19-FF07-4A1A-8C8E-A8C5C1A3613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100000"/>
                    </a14:imgEffect>
                  </a14:imgLayer>
                </a14:imgProps>
              </a:ext>
            </a:extLst>
          </a:blip>
          <a:stretch>
            <a:fillRect/>
          </a:stretch>
        </p:blipFill>
        <p:spPr>
          <a:xfrm>
            <a:off x="12051026" y="6087512"/>
            <a:ext cx="3232829" cy="4111653"/>
          </a:xfrm>
          <a:prstGeom prst="rect">
            <a:avLst/>
          </a:prstGeom>
          <a:effectLst>
            <a:outerShdw dist="50800" dir="5400000" algn="ctr" rotWithShape="0">
              <a:srgbClr val="000000">
                <a:alpha val="0"/>
              </a:srgbClr>
            </a:outerShdw>
          </a:effectLst>
        </p:spPr>
      </p:pic>
      <p:pic>
        <p:nvPicPr>
          <p:cNvPr id="8" name="Picture 7">
            <a:extLst>
              <a:ext uri="{FF2B5EF4-FFF2-40B4-BE49-F238E27FC236}">
                <a16:creationId xmlns:a16="http://schemas.microsoft.com/office/drawing/2014/main" id="{214691F7-776B-4357-90C9-5A6B81631371}"/>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100000"/>
                    </a14:imgEffect>
                  </a14:imgLayer>
                </a14:imgProps>
              </a:ext>
            </a:extLst>
          </a:blip>
          <a:stretch>
            <a:fillRect/>
          </a:stretch>
        </p:blipFill>
        <p:spPr>
          <a:xfrm>
            <a:off x="15570021" y="2529960"/>
            <a:ext cx="3639115" cy="4300363"/>
          </a:xfrm>
          <a:prstGeom prst="rect">
            <a:avLst/>
          </a:prstGeom>
        </p:spPr>
      </p:pic>
      <p:pic>
        <p:nvPicPr>
          <p:cNvPr id="9" name="Picture 8">
            <a:extLst>
              <a:ext uri="{FF2B5EF4-FFF2-40B4-BE49-F238E27FC236}">
                <a16:creationId xmlns:a16="http://schemas.microsoft.com/office/drawing/2014/main" id="{60F4EFEF-9C55-468D-922E-057975EF9D62}"/>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100000"/>
                    </a14:imgEffect>
                  </a14:imgLayer>
                </a14:imgProps>
              </a:ext>
            </a:extLst>
          </a:blip>
          <a:stretch>
            <a:fillRect/>
          </a:stretch>
        </p:blipFill>
        <p:spPr>
          <a:xfrm>
            <a:off x="20038101" y="5702101"/>
            <a:ext cx="3639115" cy="4497072"/>
          </a:xfrm>
          <a:prstGeom prst="rect">
            <a:avLst/>
          </a:prstGeom>
        </p:spPr>
      </p:pic>
      <p:pic>
        <p:nvPicPr>
          <p:cNvPr id="10" name="Picture 9">
            <a:extLst>
              <a:ext uri="{FF2B5EF4-FFF2-40B4-BE49-F238E27FC236}">
                <a16:creationId xmlns:a16="http://schemas.microsoft.com/office/drawing/2014/main" id="{302F2F22-DD71-4B36-AB9A-EE6C60CDF984}"/>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100000"/>
                    </a14:imgEffect>
                  </a14:imgLayer>
                </a14:imgProps>
              </a:ext>
            </a:extLst>
          </a:blip>
          <a:stretch>
            <a:fillRect/>
          </a:stretch>
        </p:blipFill>
        <p:spPr>
          <a:xfrm>
            <a:off x="59438" y="9621963"/>
            <a:ext cx="3293813" cy="4094043"/>
          </a:xfrm>
          <a:prstGeom prst="rect">
            <a:avLst/>
          </a:prstGeom>
        </p:spPr>
      </p:pic>
      <p:pic>
        <p:nvPicPr>
          <p:cNvPr id="11" name="Picture 10">
            <a:extLst>
              <a:ext uri="{FF2B5EF4-FFF2-40B4-BE49-F238E27FC236}">
                <a16:creationId xmlns:a16="http://schemas.microsoft.com/office/drawing/2014/main" id="{9C0B6363-06A6-4AC6-883A-B7F227A3728D}"/>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100000"/>
                    </a14:imgEffect>
                  </a14:imgLayer>
                </a14:imgProps>
              </a:ext>
            </a:extLst>
          </a:blip>
          <a:stretch>
            <a:fillRect/>
          </a:stretch>
        </p:blipFill>
        <p:spPr>
          <a:xfrm>
            <a:off x="8061630" y="8995671"/>
            <a:ext cx="3708085" cy="4615827"/>
          </a:xfrm>
          <a:prstGeom prst="rect">
            <a:avLst/>
          </a:prstGeom>
        </p:spPr>
      </p:pic>
      <p:pic>
        <p:nvPicPr>
          <p:cNvPr id="13" name="Picture 12">
            <a:extLst>
              <a:ext uri="{FF2B5EF4-FFF2-40B4-BE49-F238E27FC236}">
                <a16:creationId xmlns:a16="http://schemas.microsoft.com/office/drawing/2014/main" id="{0EF2F326-9765-45EE-948E-4369E1F4D797}"/>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100000"/>
                    </a14:imgEffect>
                    <a14:imgEffect>
                      <a14:saturation sat="122000"/>
                    </a14:imgEffect>
                  </a14:imgLayer>
                </a14:imgProps>
              </a:ext>
            </a:extLst>
          </a:blip>
          <a:stretch>
            <a:fillRect/>
          </a:stretch>
        </p:blipFill>
        <p:spPr>
          <a:xfrm>
            <a:off x="16112814" y="9263765"/>
            <a:ext cx="3925301" cy="4452235"/>
          </a:xfrm>
          <a:prstGeom prst="rect">
            <a:avLst/>
          </a:prstGeom>
        </p:spPr>
      </p:pic>
      <p:sp>
        <p:nvSpPr>
          <p:cNvPr id="15" name="Rectangle 14">
            <a:extLst>
              <a:ext uri="{FF2B5EF4-FFF2-40B4-BE49-F238E27FC236}">
                <a16:creationId xmlns:a16="http://schemas.microsoft.com/office/drawing/2014/main" id="{02FB2956-3CF2-4AC6-A6F0-8B40D463EB0C}"/>
              </a:ext>
            </a:extLst>
          </p:cNvPr>
          <p:cNvSpPr/>
          <p:nvPr/>
        </p:nvSpPr>
        <p:spPr>
          <a:xfrm>
            <a:off x="-166051" y="2485913"/>
            <a:ext cx="6570523" cy="2215997"/>
          </a:xfrm>
          <a:prstGeom prst="rect">
            <a:avLst/>
          </a:prstGeom>
          <a:noFill/>
        </p:spPr>
        <p:txBody>
          <a:bodyPr wrap="square" lIns="243840" tIns="121923" rIns="243840" bIns="121923">
            <a:spAutoFit/>
            <a:scene3d>
              <a:camera prst="orthographicFront"/>
              <a:lightRig rig="soft" dir="t">
                <a:rot lat="0" lon="0" rev="15600000"/>
              </a:lightRig>
            </a:scene3d>
            <a:sp3d extrusionH="57150" prstMaterial="softEdge">
              <a:bevelT w="25400" h="38100"/>
            </a:sp3d>
          </a:bodyPr>
          <a:lstStyle/>
          <a:p>
            <a:pPr algn="ctr"/>
            <a:r>
              <a:rPr lang="en-US" sz="12800" b="1" dirty="0">
                <a:ln/>
                <a:solidFill>
                  <a:schemeClr val="accent4"/>
                </a:solidFill>
              </a:rPr>
              <a:t>Classy</a:t>
            </a:r>
          </a:p>
        </p:txBody>
      </p:sp>
      <p:sp>
        <p:nvSpPr>
          <p:cNvPr id="16" name="Rectangle 15">
            <a:extLst>
              <a:ext uri="{FF2B5EF4-FFF2-40B4-BE49-F238E27FC236}">
                <a16:creationId xmlns:a16="http://schemas.microsoft.com/office/drawing/2014/main" id="{EB59F420-082A-4FEE-B4F9-8507EF5527BC}"/>
              </a:ext>
            </a:extLst>
          </p:cNvPr>
          <p:cNvSpPr/>
          <p:nvPr/>
        </p:nvSpPr>
        <p:spPr>
          <a:xfrm>
            <a:off x="16486938" y="3270972"/>
            <a:ext cx="6423553" cy="2215997"/>
          </a:xfrm>
          <a:prstGeom prst="rect">
            <a:avLst/>
          </a:prstGeom>
          <a:noFill/>
        </p:spPr>
        <p:txBody>
          <a:bodyPr wrap="none" lIns="243840" tIns="121923" rIns="243840" bIns="121923">
            <a:spAutoFit/>
            <a:scene3d>
              <a:camera prst="orthographicFront"/>
              <a:lightRig rig="soft" dir="t">
                <a:rot lat="0" lon="0" rev="15600000"/>
              </a:lightRig>
            </a:scene3d>
            <a:sp3d extrusionH="57150" prstMaterial="softEdge">
              <a:bevelT w="25400" h="38100"/>
            </a:sp3d>
          </a:bodyPr>
          <a:lstStyle/>
          <a:p>
            <a:pPr algn="ctr"/>
            <a:r>
              <a:rPr lang="en-US" sz="12800" b="1" dirty="0">
                <a:ln/>
                <a:solidFill>
                  <a:schemeClr val="accent4"/>
                </a:solidFill>
              </a:rPr>
              <a:t>Modern</a:t>
            </a:r>
          </a:p>
        </p:txBody>
      </p:sp>
      <p:sp>
        <p:nvSpPr>
          <p:cNvPr id="17" name="Rectangle 16">
            <a:extLst>
              <a:ext uri="{FF2B5EF4-FFF2-40B4-BE49-F238E27FC236}">
                <a16:creationId xmlns:a16="http://schemas.microsoft.com/office/drawing/2014/main" id="{BE903EA2-A9A1-42E1-A3FA-95838855DC42}"/>
              </a:ext>
            </a:extLst>
          </p:cNvPr>
          <p:cNvSpPr/>
          <p:nvPr/>
        </p:nvSpPr>
        <p:spPr>
          <a:xfrm>
            <a:off x="7246469" y="3489249"/>
            <a:ext cx="6886821" cy="2215997"/>
          </a:xfrm>
          <a:prstGeom prst="rect">
            <a:avLst/>
          </a:prstGeom>
          <a:noFill/>
        </p:spPr>
        <p:txBody>
          <a:bodyPr wrap="none" lIns="243840" tIns="121923" rIns="243840" bIns="121923">
            <a:spAutoFit/>
            <a:scene3d>
              <a:camera prst="orthographicFront"/>
              <a:lightRig rig="soft" dir="t">
                <a:rot lat="0" lon="0" rev="15600000"/>
              </a:lightRig>
            </a:scene3d>
            <a:sp3d extrusionH="57150" prstMaterial="softEdge">
              <a:bevelT w="25400" h="38100"/>
            </a:sp3d>
          </a:bodyPr>
          <a:lstStyle/>
          <a:p>
            <a:pPr algn="ctr"/>
            <a:r>
              <a:rPr lang="en-US" sz="12800" b="1" dirty="0">
                <a:ln/>
                <a:solidFill>
                  <a:schemeClr val="accent4"/>
                </a:solidFill>
              </a:rPr>
              <a:t>Delivery</a:t>
            </a:r>
          </a:p>
        </p:txBody>
      </p:sp>
      <p:sp>
        <p:nvSpPr>
          <p:cNvPr id="18" name="Rectangle 17">
            <a:extLst>
              <a:ext uri="{FF2B5EF4-FFF2-40B4-BE49-F238E27FC236}">
                <a16:creationId xmlns:a16="http://schemas.microsoft.com/office/drawing/2014/main" id="{D6C6D3D3-7A4B-4C52-AE43-C0CB90C7D87C}"/>
              </a:ext>
            </a:extLst>
          </p:cNvPr>
          <p:cNvSpPr/>
          <p:nvPr/>
        </p:nvSpPr>
        <p:spPr>
          <a:xfrm>
            <a:off x="12069271" y="6242463"/>
            <a:ext cx="8706230" cy="2215997"/>
          </a:xfrm>
          <a:prstGeom prst="rect">
            <a:avLst/>
          </a:prstGeom>
          <a:noFill/>
        </p:spPr>
        <p:txBody>
          <a:bodyPr wrap="none" lIns="243840" tIns="121923" rIns="243840" bIns="121923">
            <a:spAutoFit/>
            <a:scene3d>
              <a:camera prst="orthographicFront"/>
              <a:lightRig rig="soft" dir="t">
                <a:rot lat="0" lon="0" rev="15600000"/>
              </a:lightRig>
            </a:scene3d>
            <a:sp3d extrusionH="57150" prstMaterial="softEdge">
              <a:bevelT w="25400" h="38100"/>
            </a:sp3d>
          </a:bodyPr>
          <a:lstStyle/>
          <a:p>
            <a:pPr algn="ctr"/>
            <a:r>
              <a:rPr lang="en-US" sz="12800" b="1" dirty="0">
                <a:ln/>
                <a:solidFill>
                  <a:schemeClr val="accent4"/>
                </a:solidFill>
              </a:rPr>
              <a:t>Affordable</a:t>
            </a:r>
          </a:p>
        </p:txBody>
      </p:sp>
      <p:sp>
        <p:nvSpPr>
          <p:cNvPr id="19" name="Rectangle 18">
            <a:extLst>
              <a:ext uri="{FF2B5EF4-FFF2-40B4-BE49-F238E27FC236}">
                <a16:creationId xmlns:a16="http://schemas.microsoft.com/office/drawing/2014/main" id="{2C59277E-FECB-4B1D-A014-3FE2C7BD6F8C}"/>
              </a:ext>
            </a:extLst>
          </p:cNvPr>
          <p:cNvSpPr/>
          <p:nvPr/>
        </p:nvSpPr>
        <p:spPr>
          <a:xfrm>
            <a:off x="499351" y="5784873"/>
            <a:ext cx="8800807" cy="2215997"/>
          </a:xfrm>
          <a:prstGeom prst="rect">
            <a:avLst/>
          </a:prstGeom>
          <a:noFill/>
        </p:spPr>
        <p:txBody>
          <a:bodyPr wrap="none" lIns="243840" tIns="121923" rIns="243840" bIns="121923">
            <a:spAutoFit/>
            <a:scene3d>
              <a:camera prst="orthographicFront"/>
              <a:lightRig rig="soft" dir="t">
                <a:rot lat="0" lon="0" rev="15600000"/>
              </a:lightRig>
            </a:scene3d>
            <a:sp3d extrusionH="57150" prstMaterial="softEdge">
              <a:bevelT w="25400" h="38100"/>
            </a:sp3d>
          </a:bodyPr>
          <a:lstStyle/>
          <a:p>
            <a:pPr algn="ctr"/>
            <a:r>
              <a:rPr lang="en-US" sz="12800" b="1" dirty="0">
                <a:ln/>
                <a:solidFill>
                  <a:schemeClr val="accent4"/>
                </a:solidFill>
              </a:rPr>
              <a:t>Distinctive</a:t>
            </a:r>
          </a:p>
        </p:txBody>
      </p:sp>
      <p:sp>
        <p:nvSpPr>
          <p:cNvPr id="20" name="Rectangle 19">
            <a:extLst>
              <a:ext uri="{FF2B5EF4-FFF2-40B4-BE49-F238E27FC236}">
                <a16:creationId xmlns:a16="http://schemas.microsoft.com/office/drawing/2014/main" id="{3CCA9083-AB1E-4EBE-80D4-186CECF54EF9}"/>
              </a:ext>
            </a:extLst>
          </p:cNvPr>
          <p:cNvSpPr/>
          <p:nvPr/>
        </p:nvSpPr>
        <p:spPr>
          <a:xfrm>
            <a:off x="18901321" y="8719113"/>
            <a:ext cx="4785284" cy="2215997"/>
          </a:xfrm>
          <a:prstGeom prst="rect">
            <a:avLst/>
          </a:prstGeom>
          <a:noFill/>
        </p:spPr>
        <p:txBody>
          <a:bodyPr wrap="none" lIns="243840" tIns="121923" rIns="243840" bIns="121923">
            <a:spAutoFit/>
            <a:scene3d>
              <a:camera prst="orthographicFront"/>
              <a:lightRig rig="soft" dir="t">
                <a:rot lat="0" lon="0" rev="15600000"/>
              </a:lightRig>
            </a:scene3d>
            <a:sp3d extrusionH="57150" prstMaterial="softEdge">
              <a:bevelT w="25400" h="38100"/>
            </a:sp3d>
          </a:bodyPr>
          <a:lstStyle/>
          <a:p>
            <a:pPr algn="ctr"/>
            <a:r>
              <a:rPr lang="en-US" sz="12800" b="1" dirty="0">
                <a:ln/>
                <a:solidFill>
                  <a:schemeClr val="accent4"/>
                </a:solidFill>
              </a:rPr>
              <a:t>Sleek</a:t>
            </a:r>
          </a:p>
        </p:txBody>
      </p:sp>
      <p:sp>
        <p:nvSpPr>
          <p:cNvPr id="21" name="Rectangle 20">
            <a:extLst>
              <a:ext uri="{FF2B5EF4-FFF2-40B4-BE49-F238E27FC236}">
                <a16:creationId xmlns:a16="http://schemas.microsoft.com/office/drawing/2014/main" id="{48D8EB64-3C9D-42D6-8842-4CD71B077CBE}"/>
              </a:ext>
            </a:extLst>
          </p:cNvPr>
          <p:cNvSpPr/>
          <p:nvPr/>
        </p:nvSpPr>
        <p:spPr>
          <a:xfrm>
            <a:off x="653285" y="11230103"/>
            <a:ext cx="5331909" cy="2215997"/>
          </a:xfrm>
          <a:prstGeom prst="rect">
            <a:avLst/>
          </a:prstGeom>
          <a:noFill/>
        </p:spPr>
        <p:txBody>
          <a:bodyPr wrap="none" lIns="243840" tIns="121923" rIns="243840" bIns="121923">
            <a:spAutoFit/>
            <a:scene3d>
              <a:camera prst="orthographicFront"/>
              <a:lightRig rig="soft" dir="t">
                <a:rot lat="0" lon="0" rev="15600000"/>
              </a:lightRig>
            </a:scene3d>
            <a:sp3d extrusionH="57150" prstMaterial="softEdge">
              <a:bevelT w="25400" h="38100"/>
            </a:sp3d>
          </a:bodyPr>
          <a:lstStyle/>
          <a:p>
            <a:pPr algn="ctr"/>
            <a:r>
              <a:rPr lang="en-US" sz="12800" b="1" dirty="0">
                <a:ln/>
                <a:solidFill>
                  <a:schemeClr val="accent4"/>
                </a:solidFill>
              </a:rPr>
              <a:t>Space</a:t>
            </a:r>
          </a:p>
        </p:txBody>
      </p:sp>
      <p:sp>
        <p:nvSpPr>
          <p:cNvPr id="22" name="Rectangle 21">
            <a:extLst>
              <a:ext uri="{FF2B5EF4-FFF2-40B4-BE49-F238E27FC236}">
                <a16:creationId xmlns:a16="http://schemas.microsoft.com/office/drawing/2014/main" id="{7587F2D0-8297-44F5-81AE-E7A307424750}"/>
              </a:ext>
            </a:extLst>
          </p:cNvPr>
          <p:cNvSpPr/>
          <p:nvPr/>
        </p:nvSpPr>
        <p:spPr>
          <a:xfrm>
            <a:off x="5987081" y="11367571"/>
            <a:ext cx="10683235" cy="2462668"/>
          </a:xfrm>
          <a:prstGeom prst="rect">
            <a:avLst/>
          </a:prstGeom>
          <a:noFill/>
        </p:spPr>
        <p:txBody>
          <a:bodyPr wrap="square" lIns="243840" tIns="121923" rIns="243840" bIns="121923">
            <a:spAutoFit/>
            <a:scene3d>
              <a:camera prst="orthographicFront"/>
              <a:lightRig rig="soft" dir="t">
                <a:rot lat="0" lon="0" rev="15600000"/>
              </a:lightRig>
            </a:scene3d>
            <a:sp3d extrusionH="57150" prstMaterial="softEdge">
              <a:bevelT w="25400" h="38100"/>
            </a:sp3d>
          </a:bodyPr>
          <a:lstStyle/>
          <a:p>
            <a:pPr algn="ctr"/>
            <a:r>
              <a:rPr lang="en-US" sz="12800" b="1" dirty="0">
                <a:ln/>
                <a:solidFill>
                  <a:schemeClr val="accent4"/>
                </a:solidFill>
              </a:rPr>
              <a:t>Not</a:t>
            </a:r>
            <a:r>
              <a:rPr lang="en-US" sz="14403" b="1" dirty="0">
                <a:ln/>
                <a:solidFill>
                  <a:schemeClr val="accent4"/>
                </a:solidFill>
              </a:rPr>
              <a:t> </a:t>
            </a:r>
            <a:r>
              <a:rPr lang="en-US" sz="12800" b="1" dirty="0">
                <a:ln/>
                <a:solidFill>
                  <a:schemeClr val="accent4"/>
                </a:solidFill>
              </a:rPr>
              <a:t>Bulky</a:t>
            </a:r>
          </a:p>
        </p:txBody>
      </p:sp>
      <p:sp>
        <p:nvSpPr>
          <p:cNvPr id="23" name="Rectangle 22">
            <a:extLst>
              <a:ext uri="{FF2B5EF4-FFF2-40B4-BE49-F238E27FC236}">
                <a16:creationId xmlns:a16="http://schemas.microsoft.com/office/drawing/2014/main" id="{B232A0A0-B524-49E8-ADC9-C78013FEF9C6}"/>
              </a:ext>
            </a:extLst>
          </p:cNvPr>
          <p:cNvSpPr/>
          <p:nvPr/>
        </p:nvSpPr>
        <p:spPr>
          <a:xfrm>
            <a:off x="683469" y="8580796"/>
            <a:ext cx="6425156" cy="2215997"/>
          </a:xfrm>
          <a:prstGeom prst="rect">
            <a:avLst/>
          </a:prstGeom>
          <a:noFill/>
        </p:spPr>
        <p:txBody>
          <a:bodyPr wrap="none" lIns="243840" tIns="121923" rIns="243840" bIns="121923">
            <a:spAutoFit/>
            <a:scene3d>
              <a:camera prst="orthographicFront"/>
              <a:lightRig rig="soft" dir="t">
                <a:rot lat="0" lon="0" rev="15600000"/>
              </a:lightRig>
            </a:scene3d>
            <a:sp3d extrusionH="57150" prstMaterial="softEdge">
              <a:bevelT w="25400" h="38100"/>
            </a:sp3d>
          </a:bodyPr>
          <a:lstStyle/>
          <a:p>
            <a:pPr algn="ctr"/>
            <a:r>
              <a:rPr lang="en-US" sz="12800" b="1" dirty="0">
                <a:ln/>
                <a:solidFill>
                  <a:schemeClr val="accent4"/>
                </a:solidFill>
              </a:rPr>
              <a:t>Elegant</a:t>
            </a:r>
          </a:p>
        </p:txBody>
      </p:sp>
      <p:sp>
        <p:nvSpPr>
          <p:cNvPr id="24" name="Rectangle 23">
            <a:extLst>
              <a:ext uri="{FF2B5EF4-FFF2-40B4-BE49-F238E27FC236}">
                <a16:creationId xmlns:a16="http://schemas.microsoft.com/office/drawing/2014/main" id="{09DE2C61-779D-4140-BA93-7BF7E02F0FA3}"/>
              </a:ext>
            </a:extLst>
          </p:cNvPr>
          <p:cNvSpPr/>
          <p:nvPr/>
        </p:nvSpPr>
        <p:spPr>
          <a:xfrm>
            <a:off x="5030815" y="8580807"/>
            <a:ext cx="16263149" cy="2215997"/>
          </a:xfrm>
          <a:prstGeom prst="rect">
            <a:avLst/>
          </a:prstGeom>
          <a:noFill/>
        </p:spPr>
        <p:txBody>
          <a:bodyPr wrap="square" lIns="243840" tIns="121923" rIns="243840" bIns="121923">
            <a:spAutoFit/>
            <a:scene3d>
              <a:camera prst="orthographicFront"/>
              <a:lightRig rig="soft" dir="t">
                <a:rot lat="0" lon="0" rev="15600000"/>
              </a:lightRig>
            </a:scene3d>
            <a:sp3d extrusionH="57150" prstMaterial="softEdge">
              <a:bevelT w="25400" h="38100"/>
            </a:sp3d>
          </a:bodyPr>
          <a:lstStyle/>
          <a:p>
            <a:pPr algn="ctr"/>
            <a:r>
              <a:rPr lang="en-US" sz="12800" b="1" dirty="0">
                <a:ln/>
                <a:solidFill>
                  <a:schemeClr val="accent4"/>
                </a:solidFill>
              </a:rPr>
              <a:t>ecommerce</a:t>
            </a:r>
          </a:p>
        </p:txBody>
      </p:sp>
      <p:sp>
        <p:nvSpPr>
          <p:cNvPr id="25" name="Rectangle 24">
            <a:extLst>
              <a:ext uri="{FF2B5EF4-FFF2-40B4-BE49-F238E27FC236}">
                <a16:creationId xmlns:a16="http://schemas.microsoft.com/office/drawing/2014/main" id="{D0E859BA-5A14-4958-9A3D-E370EADA038F}"/>
              </a:ext>
            </a:extLst>
          </p:cNvPr>
          <p:cNvSpPr/>
          <p:nvPr/>
        </p:nvSpPr>
        <p:spPr>
          <a:xfrm>
            <a:off x="16694803" y="11357756"/>
            <a:ext cx="6425952" cy="2215997"/>
          </a:xfrm>
          <a:prstGeom prst="rect">
            <a:avLst/>
          </a:prstGeom>
          <a:noFill/>
        </p:spPr>
        <p:txBody>
          <a:bodyPr wrap="square" lIns="243840" tIns="121923" rIns="243840" bIns="121923">
            <a:spAutoFit/>
            <a:scene3d>
              <a:camera prst="orthographicFront"/>
              <a:lightRig rig="soft" dir="t">
                <a:rot lat="0" lon="0" rev="15600000"/>
              </a:lightRig>
            </a:scene3d>
            <a:sp3d extrusionH="57150" prstMaterial="softEdge">
              <a:bevelT w="25400" h="38100"/>
            </a:sp3d>
          </a:bodyPr>
          <a:lstStyle/>
          <a:p>
            <a:pPr algn="ctr"/>
            <a:r>
              <a:rPr lang="en-US" sz="12800" b="1" dirty="0">
                <a:ln/>
                <a:solidFill>
                  <a:schemeClr val="accent4"/>
                </a:solidFill>
              </a:rPr>
              <a:t>DIY</a:t>
            </a:r>
          </a:p>
        </p:txBody>
      </p:sp>
    </p:spTree>
    <p:extLst>
      <p:ext uri="{BB962C8B-B14F-4D97-AF65-F5344CB8AC3E}">
        <p14:creationId xmlns:p14="http://schemas.microsoft.com/office/powerpoint/2010/main" val="3843882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8AA8-81DF-4509-B058-BA5A54C16352}"/>
              </a:ext>
            </a:extLst>
          </p:cNvPr>
          <p:cNvSpPr>
            <a:spLocks noGrp="1"/>
          </p:cNvSpPr>
          <p:nvPr>
            <p:ph type="title"/>
          </p:nvPr>
        </p:nvSpPr>
        <p:spPr/>
        <p:txBody>
          <a:bodyPr/>
          <a:lstStyle/>
          <a:p>
            <a:r>
              <a:rPr lang="en-US" dirty="0"/>
              <a:t>Digital Consumption Behavior of Millennials and </a:t>
            </a:r>
            <a:r>
              <a:rPr lang="en-US" dirty="0" err="1"/>
              <a:t>GenZ</a:t>
            </a:r>
            <a:endParaRPr lang="en-US" dirty="0"/>
          </a:p>
        </p:txBody>
      </p:sp>
      <p:pic>
        <p:nvPicPr>
          <p:cNvPr id="4" name="Picture 3">
            <a:extLst>
              <a:ext uri="{FF2B5EF4-FFF2-40B4-BE49-F238E27FC236}">
                <a16:creationId xmlns:a16="http://schemas.microsoft.com/office/drawing/2014/main" id="{E426755D-7B52-496D-BDFF-148CCCC1A46F}"/>
              </a:ext>
            </a:extLst>
          </p:cNvPr>
          <p:cNvPicPr>
            <a:picLocks noChangeAspect="1"/>
          </p:cNvPicPr>
          <p:nvPr/>
        </p:nvPicPr>
        <p:blipFill>
          <a:blip r:embed="rId2"/>
          <a:stretch>
            <a:fillRect/>
          </a:stretch>
        </p:blipFill>
        <p:spPr>
          <a:xfrm>
            <a:off x="6715559" y="7312344"/>
            <a:ext cx="9085539" cy="6305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0FBAC702-E856-45D0-A720-7D6B42D4B588}"/>
              </a:ext>
            </a:extLst>
          </p:cNvPr>
          <p:cNvPicPr>
            <a:picLocks noChangeAspect="1"/>
          </p:cNvPicPr>
          <p:nvPr/>
        </p:nvPicPr>
        <p:blipFill>
          <a:blip r:embed="rId3"/>
          <a:stretch>
            <a:fillRect/>
          </a:stretch>
        </p:blipFill>
        <p:spPr>
          <a:xfrm>
            <a:off x="78341" y="7317301"/>
            <a:ext cx="6304768" cy="6300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1D88FAA3-8365-44BC-B2D7-CCF8F1816BB3}"/>
              </a:ext>
            </a:extLst>
          </p:cNvPr>
          <p:cNvPicPr>
            <a:picLocks noChangeAspect="1"/>
          </p:cNvPicPr>
          <p:nvPr/>
        </p:nvPicPr>
        <p:blipFill>
          <a:blip r:embed="rId4"/>
          <a:stretch>
            <a:fillRect/>
          </a:stretch>
        </p:blipFill>
        <p:spPr>
          <a:xfrm>
            <a:off x="16133531" y="7312345"/>
            <a:ext cx="6630443" cy="6312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peech Bubble: Rectangle with Corners Rounded 8">
            <a:extLst>
              <a:ext uri="{FF2B5EF4-FFF2-40B4-BE49-F238E27FC236}">
                <a16:creationId xmlns:a16="http://schemas.microsoft.com/office/drawing/2014/main" id="{1C69A598-F63D-492B-A503-7348BA580AAB}"/>
              </a:ext>
            </a:extLst>
          </p:cNvPr>
          <p:cNvSpPr/>
          <p:nvPr/>
        </p:nvSpPr>
        <p:spPr>
          <a:xfrm>
            <a:off x="545867" y="3847048"/>
            <a:ext cx="4946395" cy="2490592"/>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67" dirty="0"/>
              <a:t>Both </a:t>
            </a:r>
            <a:r>
              <a:rPr lang="en-US" sz="1867" dirty="0" err="1"/>
              <a:t>GenZ</a:t>
            </a:r>
            <a:r>
              <a:rPr lang="en-US" sz="1867" dirty="0"/>
              <a:t> and Millennials prefer social media as a tool for entertainment, getting inspiration for a hobby, connecting with people. </a:t>
            </a:r>
            <a:r>
              <a:rPr lang="en-US" sz="1867" dirty="0" err="1"/>
              <a:t>GenZ</a:t>
            </a:r>
            <a:r>
              <a:rPr lang="en-US" sz="1867" dirty="0"/>
              <a:t> mostly show inclination towards discovering new brands/products while Millennials prefer selling and building themselves as brands too</a:t>
            </a:r>
          </a:p>
        </p:txBody>
      </p:sp>
      <p:sp>
        <p:nvSpPr>
          <p:cNvPr id="21" name="Speech Bubble: Rectangle with Corners Rounded 20">
            <a:extLst>
              <a:ext uri="{FF2B5EF4-FFF2-40B4-BE49-F238E27FC236}">
                <a16:creationId xmlns:a16="http://schemas.microsoft.com/office/drawing/2014/main" id="{2FFC2E57-8F53-40B4-B185-1A183D8DC6C0}"/>
              </a:ext>
            </a:extLst>
          </p:cNvPr>
          <p:cNvSpPr/>
          <p:nvPr/>
        </p:nvSpPr>
        <p:spPr>
          <a:xfrm>
            <a:off x="8365403" y="3913083"/>
            <a:ext cx="4946395" cy="2490592"/>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67" dirty="0"/>
              <a:t>Millennials prefer Facebook over other platforms while </a:t>
            </a:r>
            <a:r>
              <a:rPr lang="en-US" sz="1867" dirty="0" err="1"/>
              <a:t>GenZ</a:t>
            </a:r>
            <a:r>
              <a:rPr lang="en-US" sz="1867" dirty="0"/>
              <a:t> are more inclined towards video and visual platforms </a:t>
            </a:r>
          </a:p>
        </p:txBody>
      </p:sp>
      <p:sp>
        <p:nvSpPr>
          <p:cNvPr id="22" name="Speech Bubble: Rectangle with Corners Rounded 21">
            <a:extLst>
              <a:ext uri="{FF2B5EF4-FFF2-40B4-BE49-F238E27FC236}">
                <a16:creationId xmlns:a16="http://schemas.microsoft.com/office/drawing/2014/main" id="{E7700978-A8D9-4DC5-9CE0-B41F4734834E}"/>
              </a:ext>
            </a:extLst>
          </p:cNvPr>
          <p:cNvSpPr/>
          <p:nvPr/>
        </p:nvSpPr>
        <p:spPr>
          <a:xfrm>
            <a:off x="16713736" y="4000331"/>
            <a:ext cx="4946395" cy="2490592"/>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67" dirty="0" err="1"/>
              <a:t>GenZ</a:t>
            </a:r>
            <a:r>
              <a:rPr lang="en-US" sz="1867" dirty="0"/>
              <a:t> follow more celebrities/creators, memes while Millennials are more keen in following people who marry with their hobbies and interests, </a:t>
            </a:r>
            <a:r>
              <a:rPr lang="en-US" sz="1867" b="1" dirty="0"/>
              <a:t>musicians</a:t>
            </a:r>
            <a:r>
              <a:rPr lang="en-US" sz="1867" dirty="0"/>
              <a:t> and content creators</a:t>
            </a:r>
          </a:p>
        </p:txBody>
      </p:sp>
    </p:spTree>
    <p:extLst>
      <p:ext uri="{BB962C8B-B14F-4D97-AF65-F5344CB8AC3E}">
        <p14:creationId xmlns:p14="http://schemas.microsoft.com/office/powerpoint/2010/main" val="245385096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0828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2954</TotalTime>
  <Words>1909</Words>
  <Application>Microsoft Office PowerPoint</Application>
  <PresentationFormat>Custom</PresentationFormat>
  <Paragraphs>221</Paragraphs>
  <Slides>26</Slides>
  <Notes>2</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Merriweather Sans</vt:lpstr>
      <vt:lpstr>Calibri</vt:lpstr>
      <vt:lpstr>Lato</vt:lpstr>
      <vt:lpstr>Source Sans Pro</vt:lpstr>
      <vt:lpstr>Simple Light</vt:lpstr>
      <vt:lpstr>Office Theme</vt:lpstr>
      <vt:lpstr>PowerPoint Presentation</vt:lpstr>
      <vt:lpstr>PRESENTATION AGENDA</vt:lpstr>
      <vt:lpstr>WAYFAIR: IN ESSENCE</vt:lpstr>
      <vt:lpstr>OBJECTIVES: SOLVING BRAND PROBLEMS</vt:lpstr>
      <vt:lpstr>OUR USERS: WHO ARE WE TALKING TO?</vt:lpstr>
      <vt:lpstr>BUYER PERSONA</vt:lpstr>
      <vt:lpstr>AUDIENCE BEHAVIOR: HOME DÉCOR CATEGORY OUTLOOK (Behavior of GenZ+Millenials)</vt:lpstr>
      <vt:lpstr>AUDIENCE BEHAVIOR: HOME DÉCOR CATEGORY OUTLOOK (Behavior of GenZ+Millenials)</vt:lpstr>
      <vt:lpstr>Digital Consumption Behavior of Millennials and GenZ</vt:lpstr>
      <vt:lpstr>SEARCH PATTERN FOR HOME FURNISHING BRANDS</vt:lpstr>
      <vt:lpstr>TAKEAWAYS: THE COMPLETE PICTURE</vt:lpstr>
      <vt:lpstr>Main Concept to acquire GenZ+Millennials</vt:lpstr>
      <vt:lpstr>PROMOTIONAL STRATEGY</vt:lpstr>
      <vt:lpstr>Instagram and Facebook Ads - Paid</vt:lpstr>
      <vt:lpstr>Instagram and Facebook Ads - Paid</vt:lpstr>
      <vt:lpstr>Search Engine Marketing - Paid</vt:lpstr>
      <vt:lpstr>SEM Strategy - Paid</vt:lpstr>
      <vt:lpstr>Spotify Ads - Paid</vt:lpstr>
      <vt:lpstr>Influencer Marketing-Earned</vt:lpstr>
      <vt:lpstr> Comedy Events - Earned</vt:lpstr>
      <vt:lpstr>Instagram Posts - Shared</vt:lpstr>
      <vt:lpstr>Instagram Stories - Shared</vt:lpstr>
      <vt:lpstr>Bumble- Shared</vt:lpstr>
      <vt:lpstr>Email Marketing and SMS Marketing - Owned</vt:lpstr>
      <vt:lpstr>Push Notifications  - Owned</vt:lpstr>
      <vt:lpstr>ROLL OUT TIMING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Arun Garg</dc:creator>
  <cp:lastModifiedBy>Arun Garg</cp:lastModifiedBy>
  <cp:revision>20</cp:revision>
  <dcterms:modified xsi:type="dcterms:W3CDTF">2022-03-31T00:43:35Z</dcterms:modified>
</cp:coreProperties>
</file>